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4"/>
    <p:sldMasterId id="2147483697" r:id="rId5"/>
  </p:sldMasterIdLst>
  <p:notesMasterIdLst>
    <p:notesMasterId r:id="rId81"/>
  </p:notesMasterIdLst>
  <p:handoutMasterIdLst>
    <p:handoutMasterId r:id="rId82"/>
  </p:handoutMasterIdLst>
  <p:sldIdLst>
    <p:sldId id="383" r:id="rId6"/>
    <p:sldId id="493" r:id="rId7"/>
    <p:sldId id="756" r:id="rId8"/>
    <p:sldId id="683" r:id="rId9"/>
    <p:sldId id="799" r:id="rId10"/>
    <p:sldId id="800" r:id="rId11"/>
    <p:sldId id="808" r:id="rId12"/>
    <p:sldId id="778" r:id="rId13"/>
    <p:sldId id="753" r:id="rId14"/>
    <p:sldId id="804" r:id="rId15"/>
    <p:sldId id="809" r:id="rId16"/>
    <p:sldId id="806" r:id="rId17"/>
    <p:sldId id="685" r:id="rId18"/>
    <p:sldId id="807" r:id="rId19"/>
    <p:sldId id="810" r:id="rId20"/>
    <p:sldId id="700" r:id="rId21"/>
    <p:sldId id="701" r:id="rId22"/>
    <p:sldId id="702" r:id="rId23"/>
    <p:sldId id="825" r:id="rId24"/>
    <p:sldId id="824" r:id="rId25"/>
    <p:sldId id="823" r:id="rId26"/>
    <p:sldId id="822" r:id="rId27"/>
    <p:sldId id="821" r:id="rId28"/>
    <p:sldId id="820" r:id="rId29"/>
    <p:sldId id="819" r:id="rId30"/>
    <p:sldId id="761" r:id="rId31"/>
    <p:sldId id="818" r:id="rId32"/>
    <p:sldId id="724" r:id="rId33"/>
    <p:sldId id="815" r:id="rId34"/>
    <p:sldId id="817" r:id="rId35"/>
    <p:sldId id="794" r:id="rId36"/>
    <p:sldId id="741" r:id="rId37"/>
    <p:sldId id="731" r:id="rId38"/>
    <p:sldId id="783" r:id="rId39"/>
    <p:sldId id="781" r:id="rId40"/>
    <p:sldId id="827" r:id="rId41"/>
    <p:sldId id="828" r:id="rId42"/>
    <p:sldId id="765" r:id="rId43"/>
    <p:sldId id="733" r:id="rId44"/>
    <p:sldId id="831" r:id="rId45"/>
    <p:sldId id="811" r:id="rId46"/>
    <p:sldId id="258" r:id="rId47"/>
    <p:sldId id="262" r:id="rId48"/>
    <p:sldId id="261" r:id="rId49"/>
    <p:sldId id="812" r:id="rId50"/>
    <p:sldId id="259" r:id="rId51"/>
    <p:sldId id="813" r:id="rId52"/>
    <p:sldId id="829" r:id="rId53"/>
    <p:sldId id="830" r:id="rId54"/>
    <p:sldId id="678" r:id="rId55"/>
    <p:sldId id="680" r:id="rId56"/>
    <p:sldId id="743" r:id="rId57"/>
    <p:sldId id="785" r:id="rId58"/>
    <p:sldId id="790" r:id="rId59"/>
    <p:sldId id="789" r:id="rId60"/>
    <p:sldId id="787" r:id="rId61"/>
    <p:sldId id="744" r:id="rId62"/>
    <p:sldId id="745" r:id="rId63"/>
    <p:sldId id="816" r:id="rId64"/>
    <p:sldId id="746" r:id="rId65"/>
    <p:sldId id="784" r:id="rId66"/>
    <p:sldId id="793" r:id="rId67"/>
    <p:sldId id="748" r:id="rId68"/>
    <p:sldId id="749" r:id="rId69"/>
    <p:sldId id="832" r:id="rId70"/>
    <p:sldId id="786" r:id="rId71"/>
    <p:sldId id="826" r:id="rId72"/>
    <p:sldId id="833" r:id="rId73"/>
    <p:sldId id="776" r:id="rId74"/>
    <p:sldId id="703" r:id="rId75"/>
    <p:sldId id="704" r:id="rId76"/>
    <p:sldId id="768" r:id="rId77"/>
    <p:sldId id="720" r:id="rId78"/>
    <p:sldId id="779" r:id="rId79"/>
    <p:sldId id="382" r:id="rId8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72B54C1-FB98-46AB-B268-CFD562A839AF}">
          <p14:sldIdLst>
            <p14:sldId id="383"/>
            <p14:sldId id="493"/>
            <p14:sldId id="756"/>
          </p14:sldIdLst>
        </p14:section>
        <p14:section name="State Reporting" id="{9DA02B74-1D25-4328-9AB8-380C47F128A6}">
          <p14:sldIdLst>
            <p14:sldId id="683"/>
            <p14:sldId id="799"/>
            <p14:sldId id="800"/>
            <p14:sldId id="808"/>
            <p14:sldId id="778"/>
            <p14:sldId id="753"/>
            <p14:sldId id="804"/>
            <p14:sldId id="809"/>
            <p14:sldId id="806"/>
            <p14:sldId id="685"/>
            <p14:sldId id="807"/>
            <p14:sldId id="810"/>
            <p14:sldId id="700"/>
            <p14:sldId id="701"/>
            <p14:sldId id="702"/>
          </p14:sldIdLst>
        </p14:section>
        <p14:section name="Level 0 Updates" id="{4BC7997B-10E9-4360-B05A-3289F762BC21}">
          <p14:sldIdLst>
            <p14:sldId id="825"/>
            <p14:sldId id="824"/>
            <p14:sldId id="823"/>
            <p14:sldId id="822"/>
            <p14:sldId id="821"/>
            <p14:sldId id="820"/>
            <p14:sldId id="819"/>
            <p14:sldId id="761"/>
            <p14:sldId id="818"/>
          </p14:sldIdLst>
        </p14:section>
        <p14:section name="PD Reporting - BEDS Day/Oct Snapshot" id="{6C0910AB-DC3B-4062-86A5-785498157E81}">
          <p14:sldIdLst>
            <p14:sldId id="724"/>
            <p14:sldId id="815"/>
            <p14:sldId id="817"/>
            <p14:sldId id="794"/>
            <p14:sldId id="741"/>
            <p14:sldId id="731"/>
            <p14:sldId id="783"/>
            <p14:sldId id="781"/>
            <p14:sldId id="827"/>
            <p14:sldId id="828"/>
            <p14:sldId id="765"/>
          </p14:sldIdLst>
        </p14:section>
        <p14:section name="Level 1" id="{2FCC4EE7-C39F-4B4D-9FC2-81950C5D4D95}">
          <p14:sldIdLst>
            <p14:sldId id="733"/>
            <p14:sldId id="831"/>
            <p14:sldId id="811"/>
            <p14:sldId id="258"/>
            <p14:sldId id="262"/>
            <p14:sldId id="261"/>
            <p14:sldId id="812"/>
            <p14:sldId id="259"/>
            <p14:sldId id="813"/>
            <p14:sldId id="829"/>
            <p14:sldId id="830"/>
          </p14:sldIdLst>
        </p14:section>
        <p14:section name="SED Testing" id="{CBCE1118-C52C-45E8-BCCB-F40084B3F443}">
          <p14:sldIdLst>
            <p14:sldId id="678"/>
            <p14:sldId id="680"/>
            <p14:sldId id="743"/>
            <p14:sldId id="785"/>
            <p14:sldId id="790"/>
            <p14:sldId id="789"/>
            <p14:sldId id="787"/>
            <p14:sldId id="744"/>
            <p14:sldId id="745"/>
            <p14:sldId id="816"/>
            <p14:sldId id="746"/>
            <p14:sldId id="784"/>
            <p14:sldId id="793"/>
            <p14:sldId id="748"/>
            <p14:sldId id="749"/>
            <p14:sldId id="832"/>
            <p14:sldId id="786"/>
            <p14:sldId id="826"/>
            <p14:sldId id="833"/>
            <p14:sldId id="776"/>
            <p14:sldId id="703"/>
            <p14:sldId id="704"/>
            <p14:sldId id="768"/>
          </p14:sldIdLst>
        </p14:section>
        <p14:section name="DDC Training Sessions" id="{57693BB0-5C9F-4081-B485-0F17FA7D2ED9}">
          <p14:sldIdLst>
            <p14:sldId id="720"/>
            <p14:sldId id="779"/>
          </p14:sldIdLst>
        </p14:section>
        <p14:section name="Untitled Section" id="{41295656-FDD8-4051-8778-6D4356FFDCCF}">
          <p14:sldIdLst>
            <p14:sldId id="38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753" userDrawn="1">
          <p15:clr>
            <a:srgbClr val="A4A3A4"/>
          </p15:clr>
        </p15:guide>
        <p15:guide id="2" pos="2035" userDrawn="1">
          <p15:clr>
            <a:srgbClr val="A4A3A4"/>
          </p15:clr>
        </p15:guide>
        <p15:guide id="3" orient="horz" pos="2843" userDrawn="1">
          <p15:clr>
            <a:srgbClr val="A4A3A4"/>
          </p15:clr>
        </p15:guide>
        <p15:guide id="4" pos="2124" userDrawn="1">
          <p15:clr>
            <a:srgbClr val="A4A3A4"/>
          </p15:clr>
        </p15:guide>
        <p15:guide id="5" orient="horz" pos="2664" userDrawn="1">
          <p15:clr>
            <a:srgbClr val="A4A3A4"/>
          </p15:clr>
        </p15:guide>
        <p15:guide id="6" pos="1951" userDrawn="1">
          <p15:clr>
            <a:srgbClr val="A4A3A4"/>
          </p15:clr>
        </p15:guide>
        <p15:guide id="7" orient="horz" pos="2936" userDrawn="1">
          <p15:clr>
            <a:srgbClr val="A4A3A4"/>
          </p15:clr>
        </p15:guide>
        <p15:guide id="8" pos="2216" userDrawn="1">
          <p15:clr>
            <a:srgbClr val="A4A3A4"/>
          </p15:clr>
        </p15:guide>
        <p15:guide id="9" orient="horz" pos="2839" userDrawn="1">
          <p15:clr>
            <a:srgbClr val="A4A3A4"/>
          </p15:clr>
        </p15:guide>
        <p15:guide id="10" orient="horz" pos="2932" userDrawn="1">
          <p15:clr>
            <a:srgbClr val="A4A3A4"/>
          </p15:clr>
        </p15:guide>
        <p15:guide id="11" orient="horz" pos="2749" userDrawn="1">
          <p15:clr>
            <a:srgbClr val="A4A3A4"/>
          </p15:clr>
        </p15:guide>
        <p15:guide id="12" orient="horz" pos="3027" userDrawn="1">
          <p15:clr>
            <a:srgbClr val="A4A3A4"/>
          </p15:clr>
        </p15:guide>
        <p15:guide id="13" pos="2120" userDrawn="1">
          <p15:clr>
            <a:srgbClr val="A4A3A4"/>
          </p15:clr>
        </p15:guide>
        <p15:guide id="14" pos="2212" userDrawn="1">
          <p15:clr>
            <a:srgbClr val="A4A3A4"/>
          </p15:clr>
        </p15:guide>
        <p15:guide id="15" pos="2032" userDrawn="1">
          <p15:clr>
            <a:srgbClr val="A4A3A4"/>
          </p15:clr>
        </p15:guide>
        <p15:guide id="16" pos="23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llen Maloney" initials="MM" lastIdx="1" clrIdx="0">
    <p:extLst>
      <p:ext uri="{19B8F6BF-5375-455C-9EA6-DF929625EA0E}">
        <p15:presenceInfo xmlns:p15="http://schemas.microsoft.com/office/powerpoint/2012/main" userId="S-1-5-21-839522115-1409082233-682003330-81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109AF"/>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1FD5A6-3B03-4D8E-A2BD-5D85B1F474FB}" v="388" dt="2023-10-16T15:14:34.100"/>
    <p1510:client id="{1273A5E4-9CEA-4A99-9FED-ECEEC4EF3586}" v="3" dt="2023-10-17T13:36:58.132"/>
    <p1510:client id="{1C396616-2C97-4222-952E-1FBFCACFC270}" v="173" dt="2023-10-17T12:25:45.460"/>
    <p1510:client id="{40C4144D-B2F3-46B0-837A-D656521BD88C}" v="1" dt="2023-10-17T12:35:26.541"/>
    <p1510:client id="{795925C1-1DB8-FA7B-EE10-33C3C97B3F09}" v="8" dt="2023-10-16T17:32:25.565"/>
    <p1510:client id="{895C40E6-3EC6-42CD-BDC0-B57ECDA20E16}" v="859" vWet="861" dt="2023-10-16T18:30:43.458"/>
    <p1510:client id="{A56B0898-7A71-2258-35D0-C49E86C65043}" v="361" dt="2023-10-16T17:20:03.994"/>
    <p1510:client id="{BDB90732-AF1D-4042-BE76-36228AD40708}" v="723" dt="2023-10-16T18:54:31.176"/>
    <p1510:client id="{C4BDCB9C-129D-4E65-A896-1A240C2424AD}" v="2" dt="2023-10-16T18:34:17.5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786" y="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753"/>
        <p:guide pos="2035"/>
        <p:guide orient="horz" pos="2843"/>
        <p:guide pos="2124"/>
        <p:guide orient="horz" pos="2664"/>
        <p:guide pos="1951"/>
        <p:guide orient="horz" pos="2936"/>
        <p:guide pos="2216"/>
        <p:guide orient="horz" pos="2839"/>
        <p:guide orient="horz" pos="2932"/>
        <p:guide orient="horz" pos="2749"/>
        <p:guide orient="horz" pos="3027"/>
        <p:guide pos="2120"/>
        <p:guide pos="2212"/>
        <p:guide pos="2032"/>
        <p:guide pos="23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commentAuthors" Target="commentAuthors.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notesMaster" Target="notesMasters/notesMaster1.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handoutMaster" Target="handoutMasters/handoutMaster1.xml"/><Relationship Id="rId19" Type="http://schemas.openxmlformats.org/officeDocument/2006/relationships/slide" Target="slides/slide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on Lowell" userId="S::dlowell@bocesmaars.org::58a0b347-ed92-4d1c-a902-17c0b2e00ba5" providerId="AD" clId="Web-{227C57B5-6EE1-696D-A08F-261DADA0019F}"/>
    <pc:docChg chg="modSection">
      <pc:chgData name="Daron Lowell" userId="S::dlowell@bocesmaars.org::58a0b347-ed92-4d1c-a902-17c0b2e00ba5" providerId="AD" clId="Web-{227C57B5-6EE1-696D-A08F-261DADA0019F}" dt="2021-09-29T17:43:21.462" v="0"/>
      <pc:docMkLst>
        <pc:docMk/>
      </pc:docMkLst>
    </pc:docChg>
  </pc:docChgLst>
  <pc:docChgLst>
    <pc:chgData name="Kerri Baxendell" userId="S::kbaxende@bocesmaars.org::4bc58c94-e39f-4a22-b3e0-4aeb25e8f175" providerId="AD" clId="Web-{3B877036-4675-401D-A02F-A6369E509583}"/>
    <pc:docChg chg="modSld sldOrd">
      <pc:chgData name="Kerri Baxendell" userId="S::kbaxende@bocesmaars.org::4bc58c94-e39f-4a22-b3e0-4aeb25e8f175" providerId="AD" clId="Web-{3B877036-4675-401D-A02F-A6369E509583}" dt="2023-10-13T13:30:05.932" v="358" actId="20577"/>
      <pc:docMkLst>
        <pc:docMk/>
      </pc:docMkLst>
      <pc:sldChg chg="modSp">
        <pc:chgData name="Kerri Baxendell" userId="S::kbaxende@bocesmaars.org::4bc58c94-e39f-4a22-b3e0-4aeb25e8f175" providerId="AD" clId="Web-{3B877036-4675-401D-A02F-A6369E509583}" dt="2023-10-13T13:30:05.932" v="358" actId="20577"/>
        <pc:sldMkLst>
          <pc:docMk/>
          <pc:sldMk cId="3071675525" sldId="731"/>
        </pc:sldMkLst>
        <pc:spChg chg="mod">
          <ac:chgData name="Kerri Baxendell" userId="S::kbaxende@bocesmaars.org::4bc58c94-e39f-4a22-b3e0-4aeb25e8f175" providerId="AD" clId="Web-{3B877036-4675-401D-A02F-A6369E509583}" dt="2023-10-13T13:30:05.932" v="358" actId="20577"/>
          <ac:spMkLst>
            <pc:docMk/>
            <pc:sldMk cId="3071675525" sldId="731"/>
            <ac:spMk id="7" creationId="{00000000-0000-0000-0000-000000000000}"/>
          </ac:spMkLst>
        </pc:spChg>
      </pc:sldChg>
      <pc:sldChg chg="addSp delSp modSp mod ord modShow">
        <pc:chgData name="Kerri Baxendell" userId="S::kbaxende@bocesmaars.org::4bc58c94-e39f-4a22-b3e0-4aeb25e8f175" providerId="AD" clId="Web-{3B877036-4675-401D-A02F-A6369E509583}" dt="2023-10-13T13:25:24.821" v="324"/>
        <pc:sldMkLst>
          <pc:docMk/>
          <pc:sldMk cId="72115219" sldId="732"/>
        </pc:sldMkLst>
        <pc:spChg chg="mod">
          <ac:chgData name="Kerri Baxendell" userId="S::kbaxende@bocesmaars.org::4bc58c94-e39f-4a22-b3e0-4aeb25e8f175" providerId="AD" clId="Web-{3B877036-4675-401D-A02F-A6369E509583}" dt="2023-10-13T13:02:21.658" v="187" actId="14100"/>
          <ac:spMkLst>
            <pc:docMk/>
            <pc:sldMk cId="72115219" sldId="732"/>
            <ac:spMk id="6" creationId="{00000000-0000-0000-0000-000000000000}"/>
          </ac:spMkLst>
        </pc:spChg>
        <pc:picChg chg="add del">
          <ac:chgData name="Kerri Baxendell" userId="S::kbaxende@bocesmaars.org::4bc58c94-e39f-4a22-b3e0-4aeb25e8f175" providerId="AD" clId="Web-{3B877036-4675-401D-A02F-A6369E509583}" dt="2023-10-13T13:02:22.267" v="188"/>
          <ac:picMkLst>
            <pc:docMk/>
            <pc:sldMk cId="72115219" sldId="732"/>
            <ac:picMk id="3" creationId="{954EE31D-FB51-2255-7077-9EF8C55FCF15}"/>
          </ac:picMkLst>
        </pc:picChg>
      </pc:sldChg>
      <pc:sldChg chg="modSp ord">
        <pc:chgData name="Kerri Baxendell" userId="S::kbaxende@bocesmaars.org::4bc58c94-e39f-4a22-b3e0-4aeb25e8f175" providerId="AD" clId="Web-{3B877036-4675-401D-A02F-A6369E509583}" dt="2023-10-13T12:49:17.984" v="125" actId="14100"/>
        <pc:sldMkLst>
          <pc:docMk/>
          <pc:sldMk cId="3160037242" sldId="741"/>
        </pc:sldMkLst>
        <pc:spChg chg="mod">
          <ac:chgData name="Kerri Baxendell" userId="S::kbaxende@bocesmaars.org::4bc58c94-e39f-4a22-b3e0-4aeb25e8f175" providerId="AD" clId="Web-{3B877036-4675-401D-A02F-A6369E509583}" dt="2023-10-13T12:49:17.984" v="125" actId="14100"/>
          <ac:spMkLst>
            <pc:docMk/>
            <pc:sldMk cId="3160037242" sldId="741"/>
            <ac:spMk id="3" creationId="{00000000-0000-0000-0000-000000000000}"/>
          </ac:spMkLst>
        </pc:spChg>
      </pc:sldChg>
      <pc:sldChg chg="addSp delSp modSp">
        <pc:chgData name="Kerri Baxendell" userId="S::kbaxende@bocesmaars.org::4bc58c94-e39f-4a22-b3e0-4aeb25e8f175" providerId="AD" clId="Web-{3B877036-4675-401D-A02F-A6369E509583}" dt="2023-10-13T13:29:42.259" v="357" actId="20577"/>
        <pc:sldMkLst>
          <pc:docMk/>
          <pc:sldMk cId="790725972" sldId="794"/>
        </pc:sldMkLst>
        <pc:spChg chg="add mod">
          <ac:chgData name="Kerri Baxendell" userId="S::kbaxende@bocesmaars.org::4bc58c94-e39f-4a22-b3e0-4aeb25e8f175" providerId="AD" clId="Web-{3B877036-4675-401D-A02F-A6369E509583}" dt="2023-10-13T13:29:42.259" v="357" actId="20577"/>
          <ac:spMkLst>
            <pc:docMk/>
            <pc:sldMk cId="790725972" sldId="794"/>
            <ac:spMk id="6" creationId="{EAB750CF-5A66-4FD4-5E20-13FC8D9E633A}"/>
          </ac:spMkLst>
        </pc:spChg>
        <pc:picChg chg="add mod">
          <ac:chgData name="Kerri Baxendell" userId="S::kbaxende@bocesmaars.org::4bc58c94-e39f-4a22-b3e0-4aeb25e8f175" providerId="AD" clId="Web-{3B877036-4675-401D-A02F-A6369E509583}" dt="2023-10-13T13:27:16.875" v="329" actId="1076"/>
          <ac:picMkLst>
            <pc:docMk/>
            <pc:sldMk cId="790725972" sldId="794"/>
            <ac:picMk id="3" creationId="{2948E463-15C4-F69B-9095-F01227400BAB}"/>
          </ac:picMkLst>
        </pc:picChg>
        <pc:picChg chg="del">
          <ac:chgData name="Kerri Baxendell" userId="S::kbaxende@bocesmaars.org::4bc58c94-e39f-4a22-b3e0-4aeb25e8f175" providerId="AD" clId="Web-{3B877036-4675-401D-A02F-A6369E509583}" dt="2023-10-13T12:57:05.654" v="181"/>
          <ac:picMkLst>
            <pc:docMk/>
            <pc:sldMk cId="790725972" sldId="794"/>
            <ac:picMk id="4" creationId="{A2F0E607-C67C-47A6-A1F1-1A680E8455C1}"/>
          </ac:picMkLst>
        </pc:picChg>
      </pc:sldChg>
      <pc:sldChg chg="ord">
        <pc:chgData name="Kerri Baxendell" userId="S::kbaxende@bocesmaars.org::4bc58c94-e39f-4a22-b3e0-4aeb25e8f175" providerId="AD" clId="Web-{3B877036-4675-401D-A02F-A6369E509583}" dt="2023-10-13T12:48:32.528" v="123"/>
        <pc:sldMkLst>
          <pc:docMk/>
          <pc:sldMk cId="469939851" sldId="814"/>
        </pc:sldMkLst>
      </pc:sldChg>
      <pc:sldChg chg="addSp modSp ord">
        <pc:chgData name="Kerri Baxendell" userId="S::kbaxende@bocesmaars.org::4bc58c94-e39f-4a22-b3e0-4aeb25e8f175" providerId="AD" clId="Web-{3B877036-4675-401D-A02F-A6369E509583}" dt="2023-10-13T13:20:35.460" v="317" actId="14100"/>
        <pc:sldMkLst>
          <pc:docMk/>
          <pc:sldMk cId="1512720497" sldId="815"/>
        </pc:sldMkLst>
        <pc:spChg chg="add mod">
          <ac:chgData name="Kerri Baxendell" userId="S::kbaxende@bocesmaars.org::4bc58c94-e39f-4a22-b3e0-4aeb25e8f175" providerId="AD" clId="Web-{3B877036-4675-401D-A02F-A6369E509583}" dt="2023-10-13T13:16:19.522" v="281" actId="20577"/>
          <ac:spMkLst>
            <pc:docMk/>
            <pc:sldMk cId="1512720497" sldId="815"/>
            <ac:spMk id="2" creationId="{54A32755-91A7-09CC-8C6F-CFFEBD56822F}"/>
          </ac:spMkLst>
        </pc:spChg>
        <pc:spChg chg="mod">
          <ac:chgData name="Kerri Baxendell" userId="S::kbaxende@bocesmaars.org::4bc58c94-e39f-4a22-b3e0-4aeb25e8f175" providerId="AD" clId="Web-{3B877036-4675-401D-A02F-A6369E509583}" dt="2023-10-13T13:20:35.460" v="317" actId="14100"/>
          <ac:spMkLst>
            <pc:docMk/>
            <pc:sldMk cId="1512720497" sldId="815"/>
            <ac:spMk id="3" creationId="{00000000-0000-0000-0000-000000000000}"/>
          </ac:spMkLst>
        </pc:spChg>
        <pc:spChg chg="mod">
          <ac:chgData name="Kerri Baxendell" userId="S::kbaxende@bocesmaars.org::4bc58c94-e39f-4a22-b3e0-4aeb25e8f175" providerId="AD" clId="Web-{3B877036-4675-401D-A02F-A6369E509583}" dt="2023-10-13T13:06:33.830" v="208" actId="1076"/>
          <ac:spMkLst>
            <pc:docMk/>
            <pc:sldMk cId="1512720497" sldId="815"/>
            <ac:spMk id="5" creationId="{00000000-0000-0000-0000-000000000000}"/>
          </ac:spMkLst>
        </pc:spChg>
        <pc:picChg chg="mod">
          <ac:chgData name="Kerri Baxendell" userId="S::kbaxende@bocesmaars.org::4bc58c94-e39f-4a22-b3e0-4aeb25e8f175" providerId="AD" clId="Web-{3B877036-4675-401D-A02F-A6369E509583}" dt="2023-10-13T12:42:42.366" v="89" actId="1076"/>
          <ac:picMkLst>
            <pc:docMk/>
            <pc:sldMk cId="1512720497" sldId="815"/>
            <ac:picMk id="6" creationId="{336F3067-4C3C-66CF-483B-AF5ABCEFABAD}"/>
          </ac:picMkLst>
        </pc:picChg>
      </pc:sldChg>
      <pc:sldChg chg="addSp delSp modSp ord">
        <pc:chgData name="Kerri Baxendell" userId="S::kbaxende@bocesmaars.org::4bc58c94-e39f-4a22-b3e0-4aeb25e8f175" providerId="AD" clId="Web-{3B877036-4675-401D-A02F-A6369E509583}" dt="2023-10-13T13:28:33.349" v="346"/>
        <pc:sldMkLst>
          <pc:docMk/>
          <pc:sldMk cId="1798079572" sldId="817"/>
        </pc:sldMkLst>
        <pc:spChg chg="mod">
          <ac:chgData name="Kerri Baxendell" userId="S::kbaxende@bocesmaars.org::4bc58c94-e39f-4a22-b3e0-4aeb25e8f175" providerId="AD" clId="Web-{3B877036-4675-401D-A02F-A6369E509583}" dt="2023-10-13T13:21:58.949" v="322" actId="20577"/>
          <ac:spMkLst>
            <pc:docMk/>
            <pc:sldMk cId="1798079572" sldId="817"/>
            <ac:spMk id="3" creationId="{00000000-0000-0000-0000-000000000000}"/>
          </ac:spMkLst>
        </pc:spChg>
        <pc:spChg chg="mod">
          <ac:chgData name="Kerri Baxendell" userId="S::kbaxende@bocesmaars.org::4bc58c94-e39f-4a22-b3e0-4aeb25e8f175" providerId="AD" clId="Web-{3B877036-4675-401D-A02F-A6369E509583}" dt="2023-10-13T13:06:46.815" v="209" actId="1076"/>
          <ac:spMkLst>
            <pc:docMk/>
            <pc:sldMk cId="1798079572" sldId="817"/>
            <ac:spMk id="5" creationId="{00000000-0000-0000-0000-000000000000}"/>
          </ac:spMkLst>
        </pc:spChg>
        <pc:spChg chg="add del mod">
          <ac:chgData name="Kerri Baxendell" userId="S::kbaxende@bocesmaars.org::4bc58c94-e39f-4a22-b3e0-4aeb25e8f175" providerId="AD" clId="Web-{3B877036-4675-401D-A02F-A6369E509583}" dt="2023-10-13T13:28:33.349" v="346"/>
          <ac:spMkLst>
            <pc:docMk/>
            <pc:sldMk cId="1798079572" sldId="817"/>
            <ac:spMk id="6" creationId="{7FB20657-8938-1464-A902-AF536CF215C9}"/>
          </ac:spMkLst>
        </pc:spChg>
      </pc:sldChg>
    </pc:docChg>
  </pc:docChgLst>
  <pc:docChgLst>
    <pc:chgData name="Kerri Baxendell" userId="4bc58c94-e39f-4a22-b3e0-4aeb25e8f175" providerId="ADAL" clId="{7980FEE3-6D6E-4DD7-B13E-19C3DFE348CC}"/>
    <pc:docChg chg="undo custSel addSld delSld modSld sldOrd modSection modNotesMaster modHandout">
      <pc:chgData name="Kerri Baxendell" userId="4bc58c94-e39f-4a22-b3e0-4aeb25e8f175" providerId="ADAL" clId="{7980FEE3-6D6E-4DD7-B13E-19C3DFE348CC}" dt="2022-10-06T15:53:58.610" v="4043" actId="20577"/>
      <pc:docMkLst>
        <pc:docMk/>
      </pc:docMkLst>
      <pc:sldChg chg="modNotes">
        <pc:chgData name="Kerri Baxendell" userId="4bc58c94-e39f-4a22-b3e0-4aeb25e8f175" providerId="ADAL" clId="{7980FEE3-6D6E-4DD7-B13E-19C3DFE348CC}" dt="2022-10-05T17:15:48.446" v="2134"/>
        <pc:sldMkLst>
          <pc:docMk/>
          <pc:sldMk cId="0" sldId="382"/>
        </pc:sldMkLst>
      </pc:sldChg>
      <pc:sldChg chg="modNotes">
        <pc:chgData name="Kerri Baxendell" userId="4bc58c94-e39f-4a22-b3e0-4aeb25e8f175" providerId="ADAL" clId="{7980FEE3-6D6E-4DD7-B13E-19C3DFE348CC}" dt="2022-10-05T17:15:48.446" v="2134"/>
        <pc:sldMkLst>
          <pc:docMk/>
          <pc:sldMk cId="0" sldId="383"/>
        </pc:sldMkLst>
      </pc:sldChg>
      <pc:sldChg chg="modNotes">
        <pc:chgData name="Kerri Baxendell" userId="4bc58c94-e39f-4a22-b3e0-4aeb25e8f175" providerId="ADAL" clId="{7980FEE3-6D6E-4DD7-B13E-19C3DFE348CC}" dt="2022-10-05T17:15:48.446" v="2134"/>
        <pc:sldMkLst>
          <pc:docMk/>
          <pc:sldMk cId="1771562510" sldId="493"/>
        </pc:sldMkLst>
      </pc:sldChg>
      <pc:sldChg chg="modNotes">
        <pc:chgData name="Kerri Baxendell" userId="4bc58c94-e39f-4a22-b3e0-4aeb25e8f175" providerId="ADAL" clId="{7980FEE3-6D6E-4DD7-B13E-19C3DFE348CC}" dt="2022-10-05T17:15:48.446" v="2134"/>
        <pc:sldMkLst>
          <pc:docMk/>
          <pc:sldMk cId="509220980" sldId="685"/>
        </pc:sldMkLst>
      </pc:sldChg>
      <pc:sldChg chg="modNotes">
        <pc:chgData name="Kerri Baxendell" userId="4bc58c94-e39f-4a22-b3e0-4aeb25e8f175" providerId="ADAL" clId="{7980FEE3-6D6E-4DD7-B13E-19C3DFE348CC}" dt="2022-10-05T17:15:48.446" v="2134"/>
        <pc:sldMkLst>
          <pc:docMk/>
          <pc:sldMk cId="2894486974" sldId="686"/>
        </pc:sldMkLst>
      </pc:sldChg>
      <pc:sldChg chg="modNotes">
        <pc:chgData name="Kerri Baxendell" userId="4bc58c94-e39f-4a22-b3e0-4aeb25e8f175" providerId="ADAL" clId="{7980FEE3-6D6E-4DD7-B13E-19C3DFE348CC}" dt="2022-10-05T17:15:48.446" v="2134"/>
        <pc:sldMkLst>
          <pc:docMk/>
          <pc:sldMk cId="2651979541" sldId="687"/>
        </pc:sldMkLst>
      </pc:sldChg>
      <pc:sldChg chg="modNotes">
        <pc:chgData name="Kerri Baxendell" userId="4bc58c94-e39f-4a22-b3e0-4aeb25e8f175" providerId="ADAL" clId="{7980FEE3-6D6E-4DD7-B13E-19C3DFE348CC}" dt="2022-10-05T17:15:48.446" v="2134"/>
        <pc:sldMkLst>
          <pc:docMk/>
          <pc:sldMk cId="4275683728" sldId="693"/>
        </pc:sldMkLst>
      </pc:sldChg>
      <pc:sldChg chg="modNotes">
        <pc:chgData name="Kerri Baxendell" userId="4bc58c94-e39f-4a22-b3e0-4aeb25e8f175" providerId="ADAL" clId="{7980FEE3-6D6E-4DD7-B13E-19C3DFE348CC}" dt="2022-10-05T17:15:48.446" v="2134"/>
        <pc:sldMkLst>
          <pc:docMk/>
          <pc:sldMk cId="3672237111" sldId="699"/>
        </pc:sldMkLst>
      </pc:sldChg>
      <pc:sldChg chg="modNotes">
        <pc:chgData name="Kerri Baxendell" userId="4bc58c94-e39f-4a22-b3e0-4aeb25e8f175" providerId="ADAL" clId="{7980FEE3-6D6E-4DD7-B13E-19C3DFE348CC}" dt="2022-10-05T17:15:48.446" v="2134"/>
        <pc:sldMkLst>
          <pc:docMk/>
          <pc:sldMk cId="2576249577" sldId="700"/>
        </pc:sldMkLst>
      </pc:sldChg>
      <pc:sldChg chg="modNotes">
        <pc:chgData name="Kerri Baxendell" userId="4bc58c94-e39f-4a22-b3e0-4aeb25e8f175" providerId="ADAL" clId="{7980FEE3-6D6E-4DD7-B13E-19C3DFE348CC}" dt="2022-10-05T17:15:48.446" v="2134"/>
        <pc:sldMkLst>
          <pc:docMk/>
          <pc:sldMk cId="863572420" sldId="701"/>
        </pc:sldMkLst>
      </pc:sldChg>
      <pc:sldChg chg="modNotes">
        <pc:chgData name="Kerri Baxendell" userId="4bc58c94-e39f-4a22-b3e0-4aeb25e8f175" providerId="ADAL" clId="{7980FEE3-6D6E-4DD7-B13E-19C3DFE348CC}" dt="2022-10-05T17:15:48.446" v="2134"/>
        <pc:sldMkLst>
          <pc:docMk/>
          <pc:sldMk cId="2215041359" sldId="702"/>
        </pc:sldMkLst>
      </pc:sldChg>
      <pc:sldChg chg="modNotes">
        <pc:chgData name="Kerri Baxendell" userId="4bc58c94-e39f-4a22-b3e0-4aeb25e8f175" providerId="ADAL" clId="{7980FEE3-6D6E-4DD7-B13E-19C3DFE348CC}" dt="2022-10-05T17:15:48.446" v="2134"/>
        <pc:sldMkLst>
          <pc:docMk/>
          <pc:sldMk cId="805680494" sldId="723"/>
        </pc:sldMkLst>
      </pc:sldChg>
      <pc:sldChg chg="ord modNotes modNotesTx">
        <pc:chgData name="Kerri Baxendell" userId="4bc58c94-e39f-4a22-b3e0-4aeb25e8f175" providerId="ADAL" clId="{7980FEE3-6D6E-4DD7-B13E-19C3DFE348CC}" dt="2022-10-05T17:15:48.446" v="2134"/>
        <pc:sldMkLst>
          <pc:docMk/>
          <pc:sldMk cId="2923766469" sldId="724"/>
        </pc:sldMkLst>
      </pc:sldChg>
      <pc:sldChg chg="modSp mod ord modNotes modNotesTx">
        <pc:chgData name="Kerri Baxendell" userId="4bc58c94-e39f-4a22-b3e0-4aeb25e8f175" providerId="ADAL" clId="{7980FEE3-6D6E-4DD7-B13E-19C3DFE348CC}" dt="2022-10-05T17:15:48.446" v="2134"/>
        <pc:sldMkLst>
          <pc:docMk/>
          <pc:sldMk cId="2000913943" sldId="727"/>
        </pc:sldMkLst>
        <pc:spChg chg="mod">
          <ac:chgData name="Kerri Baxendell" userId="4bc58c94-e39f-4a22-b3e0-4aeb25e8f175" providerId="ADAL" clId="{7980FEE3-6D6E-4DD7-B13E-19C3DFE348CC}" dt="2022-10-05T16:18:21.773" v="351" actId="20577"/>
          <ac:spMkLst>
            <pc:docMk/>
            <pc:sldMk cId="2000913943" sldId="727"/>
            <ac:spMk id="3" creationId="{00000000-0000-0000-0000-000000000000}"/>
          </ac:spMkLst>
        </pc:spChg>
      </pc:sldChg>
      <pc:sldChg chg="del">
        <pc:chgData name="Kerri Baxendell" userId="4bc58c94-e39f-4a22-b3e0-4aeb25e8f175" providerId="ADAL" clId="{7980FEE3-6D6E-4DD7-B13E-19C3DFE348CC}" dt="2022-09-26T14:43:15.874" v="171" actId="2696"/>
        <pc:sldMkLst>
          <pc:docMk/>
          <pc:sldMk cId="1665614075" sldId="730"/>
        </pc:sldMkLst>
      </pc:sldChg>
      <pc:sldChg chg="modSp mod ord modNotes modNotesTx">
        <pc:chgData name="Kerri Baxendell" userId="4bc58c94-e39f-4a22-b3e0-4aeb25e8f175" providerId="ADAL" clId="{7980FEE3-6D6E-4DD7-B13E-19C3DFE348CC}" dt="2022-10-05T17:15:48.446" v="2134"/>
        <pc:sldMkLst>
          <pc:docMk/>
          <pc:sldMk cId="3071675525" sldId="731"/>
        </pc:sldMkLst>
        <pc:spChg chg="mod">
          <ac:chgData name="Kerri Baxendell" userId="4bc58c94-e39f-4a22-b3e0-4aeb25e8f175" providerId="ADAL" clId="{7980FEE3-6D6E-4DD7-B13E-19C3DFE348CC}" dt="2022-10-05T17:07:00.641" v="2103" actId="2710"/>
          <ac:spMkLst>
            <pc:docMk/>
            <pc:sldMk cId="3071675525" sldId="731"/>
            <ac:spMk id="3" creationId="{00000000-0000-0000-0000-000000000000}"/>
          </ac:spMkLst>
        </pc:spChg>
        <pc:spChg chg="mod">
          <ac:chgData name="Kerri Baxendell" userId="4bc58c94-e39f-4a22-b3e0-4aeb25e8f175" providerId="ADAL" clId="{7980FEE3-6D6E-4DD7-B13E-19C3DFE348CC}" dt="2022-10-05T16:58:36.939" v="1958" actId="6549"/>
          <ac:spMkLst>
            <pc:docMk/>
            <pc:sldMk cId="3071675525" sldId="731"/>
            <ac:spMk id="7" creationId="{00000000-0000-0000-0000-000000000000}"/>
          </ac:spMkLst>
        </pc:spChg>
      </pc:sldChg>
      <pc:sldChg chg="ord modNotes">
        <pc:chgData name="Kerri Baxendell" userId="4bc58c94-e39f-4a22-b3e0-4aeb25e8f175" providerId="ADAL" clId="{7980FEE3-6D6E-4DD7-B13E-19C3DFE348CC}" dt="2022-10-05T17:15:48.446" v="2134"/>
        <pc:sldMkLst>
          <pc:docMk/>
          <pc:sldMk cId="72115219" sldId="732"/>
        </pc:sldMkLst>
      </pc:sldChg>
      <pc:sldChg chg="addSp delSp modSp mod ord modShow modNotes modNotesTx">
        <pc:chgData name="Kerri Baxendell" userId="4bc58c94-e39f-4a22-b3e0-4aeb25e8f175" providerId="ADAL" clId="{7980FEE3-6D6E-4DD7-B13E-19C3DFE348CC}" dt="2022-10-06T15:45:24.535" v="3718" actId="20577"/>
        <pc:sldMkLst>
          <pc:docMk/>
          <pc:sldMk cId="3160037242" sldId="741"/>
        </pc:sldMkLst>
        <pc:spChg chg="mod">
          <ac:chgData name="Kerri Baxendell" userId="4bc58c94-e39f-4a22-b3e0-4aeb25e8f175" providerId="ADAL" clId="{7980FEE3-6D6E-4DD7-B13E-19C3DFE348CC}" dt="2022-10-06T15:42:20.594" v="3569" actId="404"/>
          <ac:spMkLst>
            <pc:docMk/>
            <pc:sldMk cId="3160037242" sldId="741"/>
            <ac:spMk id="3" creationId="{00000000-0000-0000-0000-000000000000}"/>
          </ac:spMkLst>
        </pc:spChg>
        <pc:spChg chg="add del mod">
          <ac:chgData name="Kerri Baxendell" userId="4bc58c94-e39f-4a22-b3e0-4aeb25e8f175" providerId="ADAL" clId="{7980FEE3-6D6E-4DD7-B13E-19C3DFE348CC}" dt="2022-10-05T16:58:58.487" v="1962" actId="478"/>
          <ac:spMkLst>
            <pc:docMk/>
            <pc:sldMk cId="3160037242" sldId="741"/>
            <ac:spMk id="5" creationId="{55D99B76-6227-434B-BE4B-5219F15E53CB}"/>
          </ac:spMkLst>
        </pc:spChg>
        <pc:spChg chg="del">
          <ac:chgData name="Kerri Baxendell" userId="4bc58c94-e39f-4a22-b3e0-4aeb25e8f175" providerId="ADAL" clId="{7980FEE3-6D6E-4DD7-B13E-19C3DFE348CC}" dt="2022-10-05T16:58:49.484" v="1959" actId="478"/>
          <ac:spMkLst>
            <pc:docMk/>
            <pc:sldMk cId="3160037242" sldId="741"/>
            <ac:spMk id="7" creationId="{00000000-0000-0000-0000-000000000000}"/>
          </ac:spMkLst>
        </pc:spChg>
        <pc:spChg chg="add mod">
          <ac:chgData name="Kerri Baxendell" userId="4bc58c94-e39f-4a22-b3e0-4aeb25e8f175" providerId="ADAL" clId="{7980FEE3-6D6E-4DD7-B13E-19C3DFE348CC}" dt="2022-10-05T16:59:05.691" v="1973" actId="20577"/>
          <ac:spMkLst>
            <pc:docMk/>
            <pc:sldMk cId="3160037242" sldId="741"/>
            <ac:spMk id="8" creationId="{CDB2D330-57BA-41D9-9EEA-201BAFB87250}"/>
          </ac:spMkLst>
        </pc:spChg>
      </pc:sldChg>
      <pc:sldChg chg="modNotes">
        <pc:chgData name="Kerri Baxendell" userId="4bc58c94-e39f-4a22-b3e0-4aeb25e8f175" providerId="ADAL" clId="{7980FEE3-6D6E-4DD7-B13E-19C3DFE348CC}" dt="2022-10-05T17:15:48.446" v="2134"/>
        <pc:sldMkLst>
          <pc:docMk/>
          <pc:sldMk cId="1360617161" sldId="759"/>
        </pc:sldMkLst>
      </pc:sldChg>
      <pc:sldChg chg="modNotes">
        <pc:chgData name="Kerri Baxendell" userId="4bc58c94-e39f-4a22-b3e0-4aeb25e8f175" providerId="ADAL" clId="{7980FEE3-6D6E-4DD7-B13E-19C3DFE348CC}" dt="2022-10-05T17:15:48.446" v="2134"/>
        <pc:sldMkLst>
          <pc:docMk/>
          <pc:sldMk cId="700631554" sldId="760"/>
        </pc:sldMkLst>
      </pc:sldChg>
      <pc:sldChg chg="add del">
        <pc:chgData name="Kerri Baxendell" userId="4bc58c94-e39f-4a22-b3e0-4aeb25e8f175" providerId="ADAL" clId="{7980FEE3-6D6E-4DD7-B13E-19C3DFE348CC}" dt="2022-09-26T14:44:03.236" v="175" actId="2696"/>
        <pc:sldMkLst>
          <pc:docMk/>
          <pc:sldMk cId="1429929000" sldId="763"/>
        </pc:sldMkLst>
      </pc:sldChg>
      <pc:sldChg chg="addSp delSp modSp add del mod ord modShow modNotes modNotesTx">
        <pc:chgData name="Kerri Baxendell" userId="4bc58c94-e39f-4a22-b3e0-4aeb25e8f175" providerId="ADAL" clId="{7980FEE3-6D6E-4DD7-B13E-19C3DFE348CC}" dt="2022-10-06T15:33:41.557" v="3021" actId="2696"/>
        <pc:sldMkLst>
          <pc:docMk/>
          <pc:sldMk cId="2327577368" sldId="764"/>
        </pc:sldMkLst>
        <pc:spChg chg="mod">
          <ac:chgData name="Kerri Baxendell" userId="4bc58c94-e39f-4a22-b3e0-4aeb25e8f175" providerId="ADAL" clId="{7980FEE3-6D6E-4DD7-B13E-19C3DFE348CC}" dt="2022-10-06T15:11:14.648" v="3018" actId="20577"/>
          <ac:spMkLst>
            <pc:docMk/>
            <pc:sldMk cId="2327577368" sldId="764"/>
            <ac:spMk id="3" creationId="{00000000-0000-0000-0000-000000000000}"/>
          </ac:spMkLst>
        </pc:spChg>
        <pc:spChg chg="add del mod">
          <ac:chgData name="Kerri Baxendell" userId="4bc58c94-e39f-4a22-b3e0-4aeb25e8f175" providerId="ADAL" clId="{7980FEE3-6D6E-4DD7-B13E-19C3DFE348CC}" dt="2022-10-05T17:03:23.974" v="1978" actId="478"/>
          <ac:spMkLst>
            <pc:docMk/>
            <pc:sldMk cId="2327577368" sldId="764"/>
            <ac:spMk id="5" creationId="{643AF759-9D8D-40B8-9EB1-9B5BE3C09666}"/>
          </ac:spMkLst>
        </pc:spChg>
        <pc:spChg chg="del">
          <ac:chgData name="Kerri Baxendell" userId="4bc58c94-e39f-4a22-b3e0-4aeb25e8f175" providerId="ADAL" clId="{7980FEE3-6D6E-4DD7-B13E-19C3DFE348CC}" dt="2022-10-05T17:03:21.079" v="1977" actId="478"/>
          <ac:spMkLst>
            <pc:docMk/>
            <pc:sldMk cId="2327577368" sldId="764"/>
            <ac:spMk id="7" creationId="{00000000-0000-0000-0000-000000000000}"/>
          </ac:spMkLst>
        </pc:spChg>
        <pc:spChg chg="add mod">
          <ac:chgData name="Kerri Baxendell" userId="4bc58c94-e39f-4a22-b3e0-4aeb25e8f175" providerId="ADAL" clId="{7980FEE3-6D6E-4DD7-B13E-19C3DFE348CC}" dt="2022-10-05T17:03:24.524" v="1979"/>
          <ac:spMkLst>
            <pc:docMk/>
            <pc:sldMk cId="2327577368" sldId="764"/>
            <ac:spMk id="8" creationId="{5BB1329D-F48F-457F-A24C-75EF0E2DFA4C}"/>
          </ac:spMkLst>
        </pc:spChg>
      </pc:sldChg>
      <pc:sldChg chg="modSp add mod ord modNotes modNotesTx">
        <pc:chgData name="Kerri Baxendell" userId="4bc58c94-e39f-4a22-b3e0-4aeb25e8f175" providerId="ADAL" clId="{7980FEE3-6D6E-4DD7-B13E-19C3DFE348CC}" dt="2022-10-05T17:15:48.446" v="2134"/>
        <pc:sldMkLst>
          <pc:docMk/>
          <pc:sldMk cId="1654562539" sldId="765"/>
        </pc:sldMkLst>
        <pc:spChg chg="mod">
          <ac:chgData name="Kerri Baxendell" userId="4bc58c94-e39f-4a22-b3e0-4aeb25e8f175" providerId="ADAL" clId="{7980FEE3-6D6E-4DD7-B13E-19C3DFE348CC}" dt="2022-10-05T17:04:11.029" v="1990" actId="6549"/>
          <ac:spMkLst>
            <pc:docMk/>
            <pc:sldMk cId="1654562539" sldId="765"/>
            <ac:spMk id="3" creationId="{00000000-0000-0000-0000-000000000000}"/>
          </ac:spMkLst>
        </pc:spChg>
      </pc:sldChg>
      <pc:sldChg chg="modNotes">
        <pc:chgData name="Kerri Baxendell" userId="4bc58c94-e39f-4a22-b3e0-4aeb25e8f175" providerId="ADAL" clId="{7980FEE3-6D6E-4DD7-B13E-19C3DFE348CC}" dt="2022-10-05T17:15:48.446" v="2134"/>
        <pc:sldMkLst>
          <pc:docMk/>
          <pc:sldMk cId="2876993035" sldId="778"/>
        </pc:sldMkLst>
      </pc:sldChg>
      <pc:sldChg chg="addSp delSp modSp add mod ord modNotes">
        <pc:chgData name="Kerri Baxendell" userId="4bc58c94-e39f-4a22-b3e0-4aeb25e8f175" providerId="ADAL" clId="{7980FEE3-6D6E-4DD7-B13E-19C3DFE348CC}" dt="2022-10-05T17:15:48.446" v="2134"/>
        <pc:sldMkLst>
          <pc:docMk/>
          <pc:sldMk cId="2251184080" sldId="781"/>
        </pc:sldMkLst>
        <pc:spChg chg="mod">
          <ac:chgData name="Kerri Baxendell" userId="4bc58c94-e39f-4a22-b3e0-4aeb25e8f175" providerId="ADAL" clId="{7980FEE3-6D6E-4DD7-B13E-19C3DFE348CC}" dt="2022-10-05T17:10:11.320" v="2126" actId="113"/>
          <ac:spMkLst>
            <pc:docMk/>
            <pc:sldMk cId="2251184080" sldId="781"/>
            <ac:spMk id="3" creationId="{00000000-0000-0000-0000-000000000000}"/>
          </ac:spMkLst>
        </pc:spChg>
        <pc:spChg chg="add del mod">
          <ac:chgData name="Kerri Baxendell" userId="4bc58c94-e39f-4a22-b3e0-4aeb25e8f175" providerId="ADAL" clId="{7980FEE3-6D6E-4DD7-B13E-19C3DFE348CC}" dt="2022-10-05T17:03:32.378" v="1981" actId="478"/>
          <ac:spMkLst>
            <pc:docMk/>
            <pc:sldMk cId="2251184080" sldId="781"/>
            <ac:spMk id="5" creationId="{F062CFFF-1866-4DFF-B713-0DFC8F124CF8}"/>
          </ac:spMkLst>
        </pc:spChg>
        <pc:spChg chg="del">
          <ac:chgData name="Kerri Baxendell" userId="4bc58c94-e39f-4a22-b3e0-4aeb25e8f175" providerId="ADAL" clId="{7980FEE3-6D6E-4DD7-B13E-19C3DFE348CC}" dt="2022-10-05T17:03:29.820" v="1980" actId="478"/>
          <ac:spMkLst>
            <pc:docMk/>
            <pc:sldMk cId="2251184080" sldId="781"/>
            <ac:spMk id="7" creationId="{00000000-0000-0000-0000-000000000000}"/>
          </ac:spMkLst>
        </pc:spChg>
        <pc:spChg chg="add mod">
          <ac:chgData name="Kerri Baxendell" userId="4bc58c94-e39f-4a22-b3e0-4aeb25e8f175" providerId="ADAL" clId="{7980FEE3-6D6E-4DD7-B13E-19C3DFE348CC}" dt="2022-10-05T17:03:32.795" v="1982"/>
          <ac:spMkLst>
            <pc:docMk/>
            <pc:sldMk cId="2251184080" sldId="781"/>
            <ac:spMk id="8" creationId="{03192E52-A0DE-457C-82B9-6AE3B706E81D}"/>
          </ac:spMkLst>
        </pc:spChg>
      </pc:sldChg>
      <pc:sldChg chg="addSp modSp new mod ord modNotes modNotesTx">
        <pc:chgData name="Kerri Baxendell" userId="4bc58c94-e39f-4a22-b3e0-4aeb25e8f175" providerId="ADAL" clId="{7980FEE3-6D6E-4DD7-B13E-19C3DFE348CC}" dt="2022-10-06T15:53:58.610" v="4043" actId="20577"/>
        <pc:sldMkLst>
          <pc:docMk/>
          <pc:sldMk cId="1916132518" sldId="783"/>
        </pc:sldMkLst>
        <pc:picChg chg="add mod">
          <ac:chgData name="Kerri Baxendell" userId="4bc58c94-e39f-4a22-b3e0-4aeb25e8f175" providerId="ADAL" clId="{7980FEE3-6D6E-4DD7-B13E-19C3DFE348CC}" dt="2022-10-05T17:07:57.533" v="2107" actId="1076"/>
          <ac:picMkLst>
            <pc:docMk/>
            <pc:sldMk cId="1916132518" sldId="783"/>
            <ac:picMk id="4" creationId="{64EDFF6C-6A3F-4714-9AB5-69A6F714DF5E}"/>
          </ac:picMkLst>
        </pc:picChg>
      </pc:sldChg>
      <pc:sldChg chg="add del ord">
        <pc:chgData name="Kerri Baxendell" userId="4bc58c94-e39f-4a22-b3e0-4aeb25e8f175" providerId="ADAL" clId="{7980FEE3-6D6E-4DD7-B13E-19C3DFE348CC}" dt="2022-10-05T17:12:26.403" v="2130" actId="2696"/>
        <pc:sldMkLst>
          <pc:docMk/>
          <pc:sldMk cId="3856370000" sldId="784"/>
        </pc:sldMkLst>
      </pc:sldChg>
      <pc:sldChg chg="addSp modSp new mod modNotesTx">
        <pc:chgData name="Kerri Baxendell" userId="4bc58c94-e39f-4a22-b3e0-4aeb25e8f175" providerId="ADAL" clId="{7980FEE3-6D6E-4DD7-B13E-19C3DFE348CC}" dt="2022-10-06T15:53:10.602" v="4020" actId="1038"/>
        <pc:sldMkLst>
          <pc:docMk/>
          <pc:sldMk cId="790725972" sldId="794"/>
        </pc:sldMkLst>
        <pc:picChg chg="add mod">
          <ac:chgData name="Kerri Baxendell" userId="4bc58c94-e39f-4a22-b3e0-4aeb25e8f175" providerId="ADAL" clId="{7980FEE3-6D6E-4DD7-B13E-19C3DFE348CC}" dt="2022-10-06T15:53:10.602" v="4020" actId="1038"/>
          <ac:picMkLst>
            <pc:docMk/>
            <pc:sldMk cId="790725972" sldId="794"/>
            <ac:picMk id="4" creationId="{A2F0E607-C67C-47A6-A1F1-1A680E8455C1}"/>
          </ac:picMkLst>
        </pc:picChg>
      </pc:sldChg>
      <pc:sldChg chg="new del">
        <pc:chgData name="Kerri Baxendell" userId="4bc58c94-e39f-4a22-b3e0-4aeb25e8f175" providerId="ADAL" clId="{7980FEE3-6D6E-4DD7-B13E-19C3DFE348CC}" dt="2022-10-06T15:50:35.184" v="3720" actId="47"/>
        <pc:sldMkLst>
          <pc:docMk/>
          <pc:sldMk cId="1463750092" sldId="794"/>
        </pc:sldMkLst>
      </pc:sldChg>
    </pc:docChg>
  </pc:docChgLst>
  <pc:docChgLst>
    <pc:chgData name="Lorena Stabins" userId="S::lstabins@bocesmaars.org::09edf560-2360-4631-84fd-f7d20ee021aa" providerId="AD" clId="Web-{A56B0898-7A71-2258-35D0-C49E86C65043}"/>
    <pc:docChg chg="addSld modSld modSection">
      <pc:chgData name="Lorena Stabins" userId="S::lstabins@bocesmaars.org::09edf560-2360-4631-84fd-f7d20ee021aa" providerId="AD" clId="Web-{A56B0898-7A71-2258-35D0-C49E86C65043}" dt="2023-10-16T17:20:03.994" v="359"/>
      <pc:docMkLst>
        <pc:docMk/>
      </pc:docMkLst>
      <pc:sldChg chg="modSp">
        <pc:chgData name="Lorena Stabins" userId="S::lstabins@bocesmaars.org::09edf560-2360-4631-84fd-f7d20ee021aa" providerId="AD" clId="Web-{A56B0898-7A71-2258-35D0-C49E86C65043}" dt="2023-10-16T16:46:32.955" v="96" actId="20577"/>
        <pc:sldMkLst>
          <pc:docMk/>
          <pc:sldMk cId="3311754423" sldId="733"/>
        </pc:sldMkLst>
        <pc:spChg chg="mod">
          <ac:chgData name="Lorena Stabins" userId="S::lstabins@bocesmaars.org::09edf560-2360-4631-84fd-f7d20ee021aa" providerId="AD" clId="Web-{A56B0898-7A71-2258-35D0-C49E86C65043}" dt="2023-10-16T16:46:32.955" v="96" actId="20577"/>
          <ac:spMkLst>
            <pc:docMk/>
            <pc:sldMk cId="3311754423" sldId="733"/>
            <ac:spMk id="3" creationId="{34D0DA15-65E9-4B3B-A3B7-9A08B76C4B17}"/>
          </ac:spMkLst>
        </pc:spChg>
      </pc:sldChg>
      <pc:sldChg chg="modSp">
        <pc:chgData name="Lorena Stabins" userId="S::lstabins@bocesmaars.org::09edf560-2360-4631-84fd-f7d20ee021aa" providerId="AD" clId="Web-{A56B0898-7A71-2258-35D0-C49E86C65043}" dt="2023-10-16T16:53:02.814" v="358" actId="20577"/>
        <pc:sldMkLst>
          <pc:docMk/>
          <pc:sldMk cId="3953549855" sldId="813"/>
        </pc:sldMkLst>
        <pc:spChg chg="mod">
          <ac:chgData name="Lorena Stabins" userId="S::lstabins@bocesmaars.org::09edf560-2360-4631-84fd-f7d20ee021aa" providerId="AD" clId="Web-{A56B0898-7A71-2258-35D0-C49E86C65043}" dt="2023-10-16T16:53:02.814" v="358" actId="20577"/>
          <ac:spMkLst>
            <pc:docMk/>
            <pc:sldMk cId="3953549855" sldId="813"/>
            <ac:spMk id="3" creationId="{AA4E2D52-B58F-40A9-5208-77804293A4CB}"/>
          </ac:spMkLst>
        </pc:spChg>
        <pc:picChg chg="mod">
          <ac:chgData name="Lorena Stabins" userId="S::lstabins@bocesmaars.org::09edf560-2360-4631-84fd-f7d20ee021aa" providerId="AD" clId="Web-{A56B0898-7A71-2258-35D0-C49E86C65043}" dt="2023-10-16T16:48:06.458" v="163" actId="1076"/>
          <ac:picMkLst>
            <pc:docMk/>
            <pc:sldMk cId="3953549855" sldId="813"/>
            <ac:picMk id="11" creationId="{CA2ECF51-CE43-27C6-9E39-1C0398C21D4A}"/>
          </ac:picMkLst>
        </pc:picChg>
      </pc:sldChg>
      <pc:sldChg chg="new">
        <pc:chgData name="Lorena Stabins" userId="S::lstabins@bocesmaars.org::09edf560-2360-4631-84fd-f7d20ee021aa" providerId="AD" clId="Web-{A56B0898-7A71-2258-35D0-C49E86C65043}" dt="2023-10-16T17:20:03.994" v="359"/>
        <pc:sldMkLst>
          <pc:docMk/>
          <pc:sldMk cId="2658532158" sldId="831"/>
        </pc:sldMkLst>
      </pc:sldChg>
    </pc:docChg>
  </pc:docChgLst>
  <pc:docChgLst>
    <pc:chgData name="Bridget Harris" userId="S::bharris@bocesmaars.org::1579d09f-f693-4322-ac32-1e50ffd83337" providerId="AD" clId="Web-{6279F641-38F0-404A-AA91-4604C5CDA5FE}"/>
    <pc:docChg chg="modSld">
      <pc:chgData name="Bridget Harris" userId="S::bharris@bocesmaars.org::1579d09f-f693-4322-ac32-1e50ffd83337" providerId="AD" clId="Web-{6279F641-38F0-404A-AA91-4604C5CDA5FE}" dt="2021-09-22T14:55:50.043" v="3" actId="20577"/>
      <pc:docMkLst>
        <pc:docMk/>
      </pc:docMkLst>
      <pc:sldChg chg="modSp">
        <pc:chgData name="Bridget Harris" userId="S::bharris@bocesmaars.org::1579d09f-f693-4322-ac32-1e50ffd83337" providerId="AD" clId="Web-{6279F641-38F0-404A-AA91-4604C5CDA5FE}" dt="2021-09-22T14:55:29.387" v="1" actId="20577"/>
        <pc:sldMkLst>
          <pc:docMk/>
          <pc:sldMk cId="0" sldId="383"/>
        </pc:sldMkLst>
        <pc:spChg chg="mod">
          <ac:chgData name="Bridget Harris" userId="S::bharris@bocesmaars.org::1579d09f-f693-4322-ac32-1e50ffd83337" providerId="AD" clId="Web-{6279F641-38F0-404A-AA91-4604C5CDA5FE}" dt="2021-09-22T14:55:29.387" v="1" actId="20577"/>
          <ac:spMkLst>
            <pc:docMk/>
            <pc:sldMk cId="0" sldId="383"/>
            <ac:spMk id="5" creationId="{00000000-0000-0000-0000-000000000000}"/>
          </ac:spMkLst>
        </pc:spChg>
      </pc:sldChg>
      <pc:sldChg chg="modSp">
        <pc:chgData name="Bridget Harris" userId="S::bharris@bocesmaars.org::1579d09f-f693-4322-ac32-1e50ffd83337" providerId="AD" clId="Web-{6279F641-38F0-404A-AA91-4604C5CDA5FE}" dt="2021-09-22T14:55:50.043" v="3" actId="20577"/>
        <pc:sldMkLst>
          <pc:docMk/>
          <pc:sldMk cId="3454656355" sldId="684"/>
        </pc:sldMkLst>
        <pc:spChg chg="mod">
          <ac:chgData name="Bridget Harris" userId="S::bharris@bocesmaars.org::1579d09f-f693-4322-ac32-1e50ffd83337" providerId="AD" clId="Web-{6279F641-38F0-404A-AA91-4604C5CDA5FE}" dt="2021-09-22T14:55:50.043" v="3" actId="20577"/>
          <ac:spMkLst>
            <pc:docMk/>
            <pc:sldMk cId="3454656355" sldId="684"/>
            <ac:spMk id="5" creationId="{00000000-0000-0000-0000-000000000000}"/>
          </ac:spMkLst>
        </pc:spChg>
      </pc:sldChg>
    </pc:docChg>
  </pc:docChgLst>
  <pc:docChgLst>
    <pc:chgData name="Matthew Fredericks" userId="S::mfrederi@bocesmaars.org::7fa590d3-d307-409c-8b5e-ceb5b8b39494" providerId="AD" clId="Web-{1F52A141-A51E-45FE-AC9E-21941DB357B5}"/>
    <pc:docChg chg="addSld delSld modSld sldOrd modSection">
      <pc:chgData name="Matthew Fredericks" userId="S::mfrederi@bocesmaars.org::7fa590d3-d307-409c-8b5e-ceb5b8b39494" providerId="AD" clId="Web-{1F52A141-A51E-45FE-AC9E-21941DB357B5}" dt="2023-10-13T14:11:32.873" v="20"/>
      <pc:docMkLst>
        <pc:docMk/>
      </pc:docMkLst>
      <pc:sldChg chg="del">
        <pc:chgData name="Matthew Fredericks" userId="S::mfrederi@bocesmaars.org::7fa590d3-d307-409c-8b5e-ceb5b8b39494" providerId="AD" clId="Web-{1F52A141-A51E-45FE-AC9E-21941DB357B5}" dt="2023-10-13T13:44:50.180" v="5"/>
        <pc:sldMkLst>
          <pc:docMk/>
          <pc:sldMk cId="805680494" sldId="723"/>
        </pc:sldMkLst>
      </pc:sldChg>
      <pc:sldChg chg="del">
        <pc:chgData name="Matthew Fredericks" userId="S::mfrederi@bocesmaars.org::7fa590d3-d307-409c-8b5e-ceb5b8b39494" providerId="AD" clId="Web-{1F52A141-A51E-45FE-AC9E-21941DB357B5}" dt="2023-10-13T13:43:50.319" v="3"/>
        <pc:sldMkLst>
          <pc:docMk/>
          <pc:sldMk cId="1360617161" sldId="759"/>
        </pc:sldMkLst>
      </pc:sldChg>
      <pc:sldChg chg="del">
        <pc:chgData name="Matthew Fredericks" userId="S::mfrederi@bocesmaars.org::7fa590d3-d307-409c-8b5e-ceb5b8b39494" providerId="AD" clId="Web-{1F52A141-A51E-45FE-AC9E-21941DB357B5}" dt="2023-10-13T13:43:29.322" v="1"/>
        <pc:sldMkLst>
          <pc:docMk/>
          <pc:sldMk cId="700631554" sldId="760"/>
        </pc:sldMkLst>
      </pc:sldChg>
      <pc:sldChg chg="addSp delSp modSp ord">
        <pc:chgData name="Matthew Fredericks" userId="S::mfrederi@bocesmaars.org::7fa590d3-d307-409c-8b5e-ceb5b8b39494" providerId="AD" clId="Web-{1F52A141-A51E-45FE-AC9E-21941DB357B5}" dt="2023-10-13T14:11:32.873" v="20"/>
        <pc:sldMkLst>
          <pc:docMk/>
          <pc:sldMk cId="710025722" sldId="761"/>
        </pc:sldMkLst>
        <pc:spChg chg="del">
          <ac:chgData name="Matthew Fredericks" userId="S::mfrederi@bocesmaars.org::7fa590d3-d307-409c-8b5e-ceb5b8b39494" providerId="AD" clId="Web-{1F52A141-A51E-45FE-AC9E-21941DB357B5}" dt="2023-10-13T13:46:26.308" v="6"/>
          <ac:spMkLst>
            <pc:docMk/>
            <pc:sldMk cId="710025722" sldId="761"/>
            <ac:spMk id="3" creationId="{00000000-0000-0000-0000-000000000000}"/>
          </ac:spMkLst>
        </pc:spChg>
        <pc:spChg chg="del">
          <ac:chgData name="Matthew Fredericks" userId="S::mfrederi@bocesmaars.org::7fa590d3-d307-409c-8b5e-ceb5b8b39494" providerId="AD" clId="Web-{1F52A141-A51E-45FE-AC9E-21941DB357B5}" dt="2023-10-13T13:46:26.417" v="7"/>
          <ac:spMkLst>
            <pc:docMk/>
            <pc:sldMk cId="710025722" sldId="761"/>
            <ac:spMk id="5" creationId="{00000000-0000-0000-0000-000000000000}"/>
          </ac:spMkLst>
        </pc:spChg>
        <pc:spChg chg="mod">
          <ac:chgData name="Matthew Fredericks" userId="S::mfrederi@bocesmaars.org::7fa590d3-d307-409c-8b5e-ceb5b8b39494" providerId="AD" clId="Web-{1F52A141-A51E-45FE-AC9E-21941DB357B5}" dt="2023-10-13T13:43:19.368" v="0" actId="20577"/>
          <ac:spMkLst>
            <pc:docMk/>
            <pc:sldMk cId="710025722" sldId="761"/>
            <ac:spMk id="6" creationId="{00000000-0000-0000-0000-000000000000}"/>
          </ac:spMkLst>
        </pc:spChg>
        <pc:spChg chg="add mod">
          <ac:chgData name="Matthew Fredericks" userId="S::mfrederi@bocesmaars.org::7fa590d3-d307-409c-8b5e-ceb5b8b39494" providerId="AD" clId="Web-{1F52A141-A51E-45FE-AC9E-21941DB357B5}" dt="2023-10-13T13:46:26.308" v="6"/>
          <ac:spMkLst>
            <pc:docMk/>
            <pc:sldMk cId="710025722" sldId="761"/>
            <ac:spMk id="7" creationId="{B1BD2437-7271-FB16-C65C-644EA0AD6B9E}"/>
          </ac:spMkLst>
        </pc:spChg>
        <pc:spChg chg="add mod">
          <ac:chgData name="Matthew Fredericks" userId="S::mfrederi@bocesmaars.org::7fa590d3-d307-409c-8b5e-ceb5b8b39494" providerId="AD" clId="Web-{1F52A141-A51E-45FE-AC9E-21941DB357B5}" dt="2023-10-13T13:47:05.871" v="11" actId="20577"/>
          <ac:spMkLst>
            <pc:docMk/>
            <pc:sldMk cId="710025722" sldId="761"/>
            <ac:spMk id="9" creationId="{BDC79D6D-49C8-4173-71A6-C8B28B77E6FF}"/>
          </ac:spMkLst>
        </pc:spChg>
      </pc:sldChg>
      <pc:sldChg chg="del">
        <pc:chgData name="Matthew Fredericks" userId="S::mfrederi@bocesmaars.org::7fa590d3-d307-409c-8b5e-ceb5b8b39494" providerId="AD" clId="Web-{1F52A141-A51E-45FE-AC9E-21941DB357B5}" dt="2023-10-13T13:43:55.650" v="4"/>
        <pc:sldMkLst>
          <pc:docMk/>
          <pc:sldMk cId="4033759365" sldId="774"/>
        </pc:sldMkLst>
      </pc:sldChg>
      <pc:sldChg chg="del">
        <pc:chgData name="Matthew Fredericks" userId="S::mfrederi@bocesmaars.org::7fa590d3-d307-409c-8b5e-ceb5b8b39494" providerId="AD" clId="Web-{1F52A141-A51E-45FE-AC9E-21941DB357B5}" dt="2023-10-13T13:43:45.335" v="2"/>
        <pc:sldMkLst>
          <pc:docMk/>
          <pc:sldMk cId="2581111162" sldId="782"/>
        </pc:sldMkLst>
      </pc:sldChg>
      <pc:sldChg chg="add">
        <pc:chgData name="Matthew Fredericks" userId="S::mfrederi@bocesmaars.org::7fa590d3-d307-409c-8b5e-ceb5b8b39494" providerId="AD" clId="Web-{1F52A141-A51E-45FE-AC9E-21941DB357B5}" dt="2023-10-13T13:52:24.395" v="12"/>
        <pc:sldMkLst>
          <pc:docMk/>
          <pc:sldMk cId="3090831493" sldId="818"/>
        </pc:sldMkLst>
      </pc:sldChg>
      <pc:sldChg chg="add">
        <pc:chgData name="Matthew Fredericks" userId="S::mfrederi@bocesmaars.org::7fa590d3-d307-409c-8b5e-ceb5b8b39494" providerId="AD" clId="Web-{1F52A141-A51E-45FE-AC9E-21941DB357B5}" dt="2023-10-13T13:52:24.520" v="13"/>
        <pc:sldMkLst>
          <pc:docMk/>
          <pc:sldMk cId="594832357" sldId="819"/>
        </pc:sldMkLst>
      </pc:sldChg>
      <pc:sldChg chg="add">
        <pc:chgData name="Matthew Fredericks" userId="S::mfrederi@bocesmaars.org::7fa590d3-d307-409c-8b5e-ceb5b8b39494" providerId="AD" clId="Web-{1F52A141-A51E-45FE-AC9E-21941DB357B5}" dt="2023-10-13T13:52:24.645" v="14"/>
        <pc:sldMkLst>
          <pc:docMk/>
          <pc:sldMk cId="3515730865" sldId="820"/>
        </pc:sldMkLst>
      </pc:sldChg>
      <pc:sldChg chg="add">
        <pc:chgData name="Matthew Fredericks" userId="S::mfrederi@bocesmaars.org::7fa590d3-d307-409c-8b5e-ceb5b8b39494" providerId="AD" clId="Web-{1F52A141-A51E-45FE-AC9E-21941DB357B5}" dt="2023-10-13T13:52:24.786" v="15"/>
        <pc:sldMkLst>
          <pc:docMk/>
          <pc:sldMk cId="4069822255" sldId="821"/>
        </pc:sldMkLst>
      </pc:sldChg>
      <pc:sldChg chg="add">
        <pc:chgData name="Matthew Fredericks" userId="S::mfrederi@bocesmaars.org::7fa590d3-d307-409c-8b5e-ceb5b8b39494" providerId="AD" clId="Web-{1F52A141-A51E-45FE-AC9E-21941DB357B5}" dt="2023-10-13T13:52:24.911" v="16"/>
        <pc:sldMkLst>
          <pc:docMk/>
          <pc:sldMk cId="3741301785" sldId="822"/>
        </pc:sldMkLst>
      </pc:sldChg>
      <pc:sldChg chg="add">
        <pc:chgData name="Matthew Fredericks" userId="S::mfrederi@bocesmaars.org::7fa590d3-d307-409c-8b5e-ceb5b8b39494" providerId="AD" clId="Web-{1F52A141-A51E-45FE-AC9E-21941DB357B5}" dt="2023-10-13T13:52:25.022" v="17"/>
        <pc:sldMkLst>
          <pc:docMk/>
          <pc:sldMk cId="771902100" sldId="823"/>
        </pc:sldMkLst>
      </pc:sldChg>
      <pc:sldChg chg="add">
        <pc:chgData name="Matthew Fredericks" userId="S::mfrederi@bocesmaars.org::7fa590d3-d307-409c-8b5e-ceb5b8b39494" providerId="AD" clId="Web-{1F52A141-A51E-45FE-AC9E-21941DB357B5}" dt="2023-10-13T13:52:25.129" v="18"/>
        <pc:sldMkLst>
          <pc:docMk/>
          <pc:sldMk cId="3971423964" sldId="824"/>
        </pc:sldMkLst>
      </pc:sldChg>
      <pc:sldChg chg="add">
        <pc:chgData name="Matthew Fredericks" userId="S::mfrederi@bocesmaars.org::7fa590d3-d307-409c-8b5e-ceb5b8b39494" providerId="AD" clId="Web-{1F52A141-A51E-45FE-AC9E-21941DB357B5}" dt="2023-10-13T13:52:25.270" v="19"/>
        <pc:sldMkLst>
          <pc:docMk/>
          <pc:sldMk cId="1153959657" sldId="825"/>
        </pc:sldMkLst>
      </pc:sldChg>
    </pc:docChg>
  </pc:docChgLst>
  <pc:docChgLst>
    <pc:chgData name="Mari-Ellen Maloney" userId="S::mmaloney@bocesmaars.org::f72d0205-3f19-4bd4-baea-dc60be18cfaf" providerId="AD" clId="Web-{19B253F1-A751-45F4-A4F6-9F629A07D5AF}"/>
    <pc:docChg chg="addSld modSld sldOrd modSection">
      <pc:chgData name="Mari-Ellen Maloney" userId="S::mmaloney@bocesmaars.org::f72d0205-3f19-4bd4-baea-dc60be18cfaf" providerId="AD" clId="Web-{19B253F1-A751-45F4-A4F6-9F629A07D5AF}" dt="2022-10-04T17:56:58.519" v="422"/>
      <pc:docMkLst>
        <pc:docMk/>
      </pc:docMkLst>
      <pc:sldChg chg="modSp">
        <pc:chgData name="Mari-Ellen Maloney" userId="S::mmaloney@bocesmaars.org::f72d0205-3f19-4bd4-baea-dc60be18cfaf" providerId="AD" clId="Web-{19B253F1-A751-45F4-A4F6-9F629A07D5AF}" dt="2022-10-04T17:56:21.924" v="421" actId="20577"/>
        <pc:sldMkLst>
          <pc:docMk/>
          <pc:sldMk cId="4288631074" sldId="744"/>
        </pc:sldMkLst>
        <pc:spChg chg="mod">
          <ac:chgData name="Mari-Ellen Maloney" userId="S::mmaloney@bocesmaars.org::f72d0205-3f19-4bd4-baea-dc60be18cfaf" providerId="AD" clId="Web-{19B253F1-A751-45F4-A4F6-9F629A07D5AF}" dt="2022-10-04T16:58:37.986" v="153" actId="20577"/>
          <ac:spMkLst>
            <pc:docMk/>
            <pc:sldMk cId="4288631074" sldId="744"/>
            <ac:spMk id="2" creationId="{F361E2F6-DE5D-4A76-9DB4-8B1073BB6426}"/>
          </ac:spMkLst>
        </pc:spChg>
        <pc:spChg chg="mod">
          <ac:chgData name="Mari-Ellen Maloney" userId="S::mmaloney@bocesmaars.org::f72d0205-3f19-4bd4-baea-dc60be18cfaf" providerId="AD" clId="Web-{19B253F1-A751-45F4-A4F6-9F629A07D5AF}" dt="2022-10-04T17:56:21.924" v="421" actId="20577"/>
          <ac:spMkLst>
            <pc:docMk/>
            <pc:sldMk cId="4288631074" sldId="744"/>
            <ac:spMk id="3" creationId="{8A852BFF-D1CD-46EC-B4A5-88F529BD5F43}"/>
          </ac:spMkLst>
        </pc:spChg>
      </pc:sldChg>
      <pc:sldChg chg="modSp">
        <pc:chgData name="Mari-Ellen Maloney" userId="S::mmaloney@bocesmaars.org::f72d0205-3f19-4bd4-baea-dc60be18cfaf" providerId="AD" clId="Web-{19B253F1-A751-45F4-A4F6-9F629A07D5AF}" dt="2022-10-04T17:36:18.089" v="318" actId="20577"/>
        <pc:sldMkLst>
          <pc:docMk/>
          <pc:sldMk cId="1232035532" sldId="745"/>
        </pc:sldMkLst>
        <pc:spChg chg="mod">
          <ac:chgData name="Mari-Ellen Maloney" userId="S::mmaloney@bocesmaars.org::f72d0205-3f19-4bd4-baea-dc60be18cfaf" providerId="AD" clId="Web-{19B253F1-A751-45F4-A4F6-9F629A07D5AF}" dt="2022-10-04T17:19:38.573" v="294" actId="20577"/>
          <ac:spMkLst>
            <pc:docMk/>
            <pc:sldMk cId="1232035532" sldId="745"/>
            <ac:spMk id="3" creationId="{2E51D473-7602-4D6C-A020-280CAA936E65}"/>
          </ac:spMkLst>
        </pc:spChg>
        <pc:spChg chg="mod">
          <ac:chgData name="Mari-Ellen Maloney" userId="S::mmaloney@bocesmaars.org::f72d0205-3f19-4bd4-baea-dc60be18cfaf" providerId="AD" clId="Web-{19B253F1-A751-45F4-A4F6-9F629A07D5AF}" dt="2022-10-04T17:36:18.089" v="318" actId="20577"/>
          <ac:spMkLst>
            <pc:docMk/>
            <pc:sldMk cId="1232035532" sldId="745"/>
            <ac:spMk id="5" creationId="{82B61D0A-2DFB-48BF-BDAB-04E43B7F0157}"/>
          </ac:spMkLst>
        </pc:spChg>
      </pc:sldChg>
      <pc:sldChg chg="addSp modSp">
        <pc:chgData name="Mari-Ellen Maloney" userId="S::mmaloney@bocesmaars.org::f72d0205-3f19-4bd4-baea-dc60be18cfaf" providerId="AD" clId="Web-{19B253F1-A751-45F4-A4F6-9F629A07D5AF}" dt="2022-10-04T17:50:33.945" v="397" actId="20577"/>
        <pc:sldMkLst>
          <pc:docMk/>
          <pc:sldMk cId="3136300236" sldId="746"/>
        </pc:sldMkLst>
        <pc:spChg chg="mod">
          <ac:chgData name="Mari-Ellen Maloney" userId="S::mmaloney@bocesmaars.org::f72d0205-3f19-4bd4-baea-dc60be18cfaf" providerId="AD" clId="Web-{19B253F1-A751-45F4-A4F6-9F629A07D5AF}" dt="2022-10-04T17:50:33.945" v="397" actId="20577"/>
          <ac:spMkLst>
            <pc:docMk/>
            <pc:sldMk cId="3136300236" sldId="746"/>
            <ac:spMk id="2" creationId="{60DA3937-7A94-470A-8899-DC93552D0384}"/>
          </ac:spMkLst>
        </pc:spChg>
        <pc:spChg chg="mod">
          <ac:chgData name="Mari-Ellen Maloney" userId="S::mmaloney@bocesmaars.org::f72d0205-3f19-4bd4-baea-dc60be18cfaf" providerId="AD" clId="Web-{19B253F1-A751-45F4-A4F6-9F629A07D5AF}" dt="2022-10-04T17:48:08.331" v="361" actId="20577"/>
          <ac:spMkLst>
            <pc:docMk/>
            <pc:sldMk cId="3136300236" sldId="746"/>
            <ac:spMk id="3" creationId="{2CF52058-CCD7-4A84-BCE3-99DE57160B4E}"/>
          </ac:spMkLst>
        </pc:spChg>
        <pc:spChg chg="add mod">
          <ac:chgData name="Mari-Ellen Maloney" userId="S::mmaloney@bocesmaars.org::f72d0205-3f19-4bd4-baea-dc60be18cfaf" providerId="AD" clId="Web-{19B253F1-A751-45F4-A4F6-9F629A07D5AF}" dt="2022-10-04T17:48:19.065" v="363" actId="20577"/>
          <ac:spMkLst>
            <pc:docMk/>
            <pc:sldMk cId="3136300236" sldId="746"/>
            <ac:spMk id="6" creationId="{9ACE5411-CFF8-0BCD-9834-C9E91D9BE125}"/>
          </ac:spMkLst>
        </pc:spChg>
      </pc:sldChg>
      <pc:sldChg chg="modSp">
        <pc:chgData name="Mari-Ellen Maloney" userId="S::mmaloney@bocesmaars.org::f72d0205-3f19-4bd4-baea-dc60be18cfaf" providerId="AD" clId="Web-{19B253F1-A751-45F4-A4F6-9F629A07D5AF}" dt="2022-10-04T17:23:10.955" v="296" actId="20577"/>
        <pc:sldMkLst>
          <pc:docMk/>
          <pc:sldMk cId="424310024" sldId="747"/>
        </pc:sldMkLst>
        <pc:spChg chg="mod">
          <ac:chgData name="Mari-Ellen Maloney" userId="S::mmaloney@bocesmaars.org::f72d0205-3f19-4bd4-baea-dc60be18cfaf" providerId="AD" clId="Web-{19B253F1-A751-45F4-A4F6-9F629A07D5AF}" dt="2022-10-04T17:23:10.955" v="296" actId="20577"/>
          <ac:spMkLst>
            <pc:docMk/>
            <pc:sldMk cId="424310024" sldId="747"/>
            <ac:spMk id="3" creationId="{7CB22E7A-665F-4816-A66A-DED4659E3CDE}"/>
          </ac:spMkLst>
        </pc:spChg>
      </pc:sldChg>
      <pc:sldChg chg="modSp">
        <pc:chgData name="Mari-Ellen Maloney" userId="S::mmaloney@bocesmaars.org::f72d0205-3f19-4bd4-baea-dc60be18cfaf" providerId="AD" clId="Web-{19B253F1-A751-45F4-A4F6-9F629A07D5AF}" dt="2022-10-04T17:23:57.722" v="305" actId="20577"/>
        <pc:sldMkLst>
          <pc:docMk/>
          <pc:sldMk cId="1640657741" sldId="748"/>
        </pc:sldMkLst>
        <pc:spChg chg="mod">
          <ac:chgData name="Mari-Ellen Maloney" userId="S::mmaloney@bocesmaars.org::f72d0205-3f19-4bd4-baea-dc60be18cfaf" providerId="AD" clId="Web-{19B253F1-A751-45F4-A4F6-9F629A07D5AF}" dt="2022-10-04T17:23:57.722" v="305" actId="20577"/>
          <ac:spMkLst>
            <pc:docMk/>
            <pc:sldMk cId="1640657741" sldId="748"/>
            <ac:spMk id="3" creationId="{94CFD516-9525-4DA2-9E5D-D3B8BC8C810F}"/>
          </ac:spMkLst>
        </pc:spChg>
      </pc:sldChg>
      <pc:sldChg chg="modSp">
        <pc:chgData name="Mari-Ellen Maloney" userId="S::mmaloney@bocesmaars.org::f72d0205-3f19-4bd4-baea-dc60be18cfaf" providerId="AD" clId="Web-{19B253F1-A751-45F4-A4F6-9F629A07D5AF}" dt="2022-10-04T17:24:23.848" v="306" actId="20577"/>
        <pc:sldMkLst>
          <pc:docMk/>
          <pc:sldMk cId="3913599972" sldId="750"/>
        </pc:sldMkLst>
        <pc:spChg chg="mod">
          <ac:chgData name="Mari-Ellen Maloney" userId="S::mmaloney@bocesmaars.org::f72d0205-3f19-4bd4-baea-dc60be18cfaf" providerId="AD" clId="Web-{19B253F1-A751-45F4-A4F6-9F629A07D5AF}" dt="2022-10-04T17:24:23.848" v="306" actId="20577"/>
          <ac:spMkLst>
            <pc:docMk/>
            <pc:sldMk cId="3913599972" sldId="750"/>
            <ac:spMk id="3" creationId="{D11B2AC0-CDC1-44A6-AA76-ABF3AB27DD42}"/>
          </ac:spMkLst>
        </pc:spChg>
      </pc:sldChg>
      <pc:sldChg chg="delSp">
        <pc:chgData name="Mari-Ellen Maloney" userId="S::mmaloney@bocesmaars.org::f72d0205-3f19-4bd4-baea-dc60be18cfaf" providerId="AD" clId="Web-{19B253F1-A751-45F4-A4F6-9F629A07D5AF}" dt="2022-10-04T17:56:58.519" v="422"/>
        <pc:sldMkLst>
          <pc:docMk/>
          <pc:sldMk cId="947893211" sldId="776"/>
        </pc:sldMkLst>
        <pc:spChg chg="del">
          <ac:chgData name="Mari-Ellen Maloney" userId="S::mmaloney@bocesmaars.org::f72d0205-3f19-4bd4-baea-dc60be18cfaf" providerId="AD" clId="Web-{19B253F1-A751-45F4-A4F6-9F629A07D5AF}" dt="2022-10-04T17:56:58.519" v="422"/>
          <ac:spMkLst>
            <pc:docMk/>
            <pc:sldMk cId="947893211" sldId="776"/>
            <ac:spMk id="8" creationId="{99B14C2E-1CDD-B6A9-1B5E-7734870F1747}"/>
          </ac:spMkLst>
        </pc:spChg>
      </pc:sldChg>
      <pc:sldChg chg="addSp delSp modSp new ord">
        <pc:chgData name="Mari-Ellen Maloney" userId="S::mmaloney@bocesmaars.org::f72d0205-3f19-4bd4-baea-dc60be18cfaf" providerId="AD" clId="Web-{19B253F1-A751-45F4-A4F6-9F629A07D5AF}" dt="2022-10-04T16:56:43.951" v="136" actId="1076"/>
        <pc:sldMkLst>
          <pc:docMk/>
          <pc:sldMk cId="3442467890" sldId="780"/>
        </pc:sldMkLst>
        <pc:spChg chg="mod">
          <ac:chgData name="Mari-Ellen Maloney" userId="S::mmaloney@bocesmaars.org::f72d0205-3f19-4bd4-baea-dc60be18cfaf" providerId="AD" clId="Web-{19B253F1-A751-45F4-A4F6-9F629A07D5AF}" dt="2022-10-04T16:48:04.731" v="8" actId="14100"/>
          <ac:spMkLst>
            <pc:docMk/>
            <pc:sldMk cId="3442467890" sldId="780"/>
            <ac:spMk id="2" creationId="{A191844F-9C77-7ABF-545F-B3AD6ED749BA}"/>
          </ac:spMkLst>
        </pc:spChg>
        <pc:spChg chg="mod">
          <ac:chgData name="Mari-Ellen Maloney" userId="S::mmaloney@bocesmaars.org::f72d0205-3f19-4bd4-baea-dc60be18cfaf" providerId="AD" clId="Web-{19B253F1-A751-45F4-A4F6-9F629A07D5AF}" dt="2022-10-04T16:52:31.036" v="129" actId="14100"/>
          <ac:spMkLst>
            <pc:docMk/>
            <pc:sldMk cId="3442467890" sldId="780"/>
            <ac:spMk id="3" creationId="{670243C6-DB38-2E50-383B-4C0D604CD8B7}"/>
          </ac:spMkLst>
        </pc:spChg>
        <pc:picChg chg="add del mod">
          <ac:chgData name="Mari-Ellen Maloney" userId="S::mmaloney@bocesmaars.org::f72d0205-3f19-4bd4-baea-dc60be18cfaf" providerId="AD" clId="Web-{19B253F1-A751-45F4-A4F6-9F629A07D5AF}" dt="2022-10-04T16:56:21.294" v="132"/>
          <ac:picMkLst>
            <pc:docMk/>
            <pc:sldMk cId="3442467890" sldId="780"/>
            <ac:picMk id="5" creationId="{FE151E0E-95B2-C696-170D-1CC9D6DD7D66}"/>
          </ac:picMkLst>
        </pc:picChg>
        <pc:picChg chg="add mod">
          <ac:chgData name="Mari-Ellen Maloney" userId="S::mmaloney@bocesmaars.org::f72d0205-3f19-4bd4-baea-dc60be18cfaf" providerId="AD" clId="Web-{19B253F1-A751-45F4-A4F6-9F629A07D5AF}" dt="2022-10-04T16:56:43.951" v="136" actId="1076"/>
          <ac:picMkLst>
            <pc:docMk/>
            <pc:sldMk cId="3442467890" sldId="780"/>
            <ac:picMk id="6" creationId="{9D4ED022-0B17-1BFF-86FA-4EAEF50A01EB}"/>
          </ac:picMkLst>
        </pc:picChg>
      </pc:sldChg>
    </pc:docChg>
  </pc:docChgLst>
  <pc:docChgLst>
    <pc:chgData name="Kerri Baxendell" userId="S::kbaxende@bocesmaars.org::4bc58c94-e39f-4a22-b3e0-4aeb25e8f175" providerId="AD" clId="Web-{80B0C684-9641-48A2-B3E2-4059D5D891D1}"/>
    <pc:docChg chg="sldOrd">
      <pc:chgData name="Kerri Baxendell" userId="S::kbaxende@bocesmaars.org::4bc58c94-e39f-4a22-b3e0-4aeb25e8f175" providerId="AD" clId="Web-{80B0C684-9641-48A2-B3E2-4059D5D891D1}" dt="2021-09-29T19:36:27.024" v="7"/>
      <pc:docMkLst>
        <pc:docMk/>
      </pc:docMkLst>
      <pc:sldChg chg="ord">
        <pc:chgData name="Kerri Baxendell" userId="S::kbaxende@bocesmaars.org::4bc58c94-e39f-4a22-b3e0-4aeb25e8f175" providerId="AD" clId="Web-{80B0C684-9641-48A2-B3E2-4059D5D891D1}" dt="2021-09-29T19:36:27.024" v="7"/>
        <pc:sldMkLst>
          <pc:docMk/>
          <pc:sldMk cId="1665614075" sldId="730"/>
        </pc:sldMkLst>
      </pc:sldChg>
      <pc:sldChg chg="ord">
        <pc:chgData name="Kerri Baxendell" userId="S::kbaxende@bocesmaars.org::4bc58c94-e39f-4a22-b3e0-4aeb25e8f175" providerId="AD" clId="Web-{80B0C684-9641-48A2-B3E2-4059D5D891D1}" dt="2021-09-29T19:36:27.024" v="5"/>
        <pc:sldMkLst>
          <pc:docMk/>
          <pc:sldMk cId="3071675525" sldId="731"/>
        </pc:sldMkLst>
      </pc:sldChg>
      <pc:sldChg chg="ord">
        <pc:chgData name="Kerri Baxendell" userId="S::kbaxende@bocesmaars.org::4bc58c94-e39f-4a22-b3e0-4aeb25e8f175" providerId="AD" clId="Web-{80B0C684-9641-48A2-B3E2-4059D5D891D1}" dt="2021-09-29T19:36:27.024" v="4"/>
        <pc:sldMkLst>
          <pc:docMk/>
          <pc:sldMk cId="72115219" sldId="732"/>
        </pc:sldMkLst>
      </pc:sldChg>
      <pc:sldChg chg="ord">
        <pc:chgData name="Kerri Baxendell" userId="S::kbaxende@bocesmaars.org::4bc58c94-e39f-4a22-b3e0-4aeb25e8f175" providerId="AD" clId="Web-{80B0C684-9641-48A2-B3E2-4059D5D891D1}" dt="2021-09-29T19:36:27.024" v="6"/>
        <pc:sldMkLst>
          <pc:docMk/>
          <pc:sldMk cId="3160037242" sldId="741"/>
        </pc:sldMkLst>
      </pc:sldChg>
    </pc:docChg>
  </pc:docChgLst>
  <pc:docChgLst>
    <pc:chgData name="Mari-Ellen Maloney" userId="S::mmaloney@bocesmaars.org::f72d0205-3f19-4bd4-baea-dc60be18cfaf" providerId="AD" clId="Web-{CF267710-8D2E-452C-8FAA-CCC8F41CC44F}"/>
    <pc:docChg chg="addSld delSld modSld sldOrd modSection">
      <pc:chgData name="Mari-Ellen Maloney" userId="S::mmaloney@bocesmaars.org::f72d0205-3f19-4bd4-baea-dc60be18cfaf" providerId="AD" clId="Web-{CF267710-8D2E-452C-8FAA-CCC8F41CC44F}" dt="2022-09-27T16:08:59.620" v="1232"/>
      <pc:docMkLst>
        <pc:docMk/>
      </pc:docMkLst>
      <pc:sldChg chg="modSp ord">
        <pc:chgData name="Mari-Ellen Maloney" userId="S::mmaloney@bocesmaars.org::f72d0205-3f19-4bd4-baea-dc60be18cfaf" providerId="AD" clId="Web-{CF267710-8D2E-452C-8FAA-CCC8F41CC44F}" dt="2022-09-27T16:07:09.945" v="1222"/>
        <pc:sldMkLst>
          <pc:docMk/>
          <pc:sldMk cId="475380004" sldId="680"/>
        </pc:sldMkLst>
        <pc:spChg chg="mod">
          <ac:chgData name="Mari-Ellen Maloney" userId="S::mmaloney@bocesmaars.org::f72d0205-3f19-4bd4-baea-dc60be18cfaf" providerId="AD" clId="Web-{CF267710-8D2E-452C-8FAA-CCC8F41CC44F}" dt="2022-09-27T16:07:09.695" v="1221" actId="20577"/>
          <ac:spMkLst>
            <pc:docMk/>
            <pc:sldMk cId="475380004" sldId="680"/>
            <ac:spMk id="4" creationId="{00000000-0000-0000-0000-000000000000}"/>
          </ac:spMkLst>
        </pc:spChg>
      </pc:sldChg>
      <pc:sldChg chg="ord">
        <pc:chgData name="Mari-Ellen Maloney" userId="S::mmaloney@bocesmaars.org::f72d0205-3f19-4bd4-baea-dc60be18cfaf" providerId="AD" clId="Web-{CF267710-8D2E-452C-8FAA-CCC8F41CC44F}" dt="2022-09-27T16:08:20.337" v="1228"/>
        <pc:sldMkLst>
          <pc:docMk/>
          <pc:sldMk cId="4131556907" sldId="681"/>
        </pc:sldMkLst>
      </pc:sldChg>
      <pc:sldChg chg="ord">
        <pc:chgData name="Mari-Ellen Maloney" userId="S::mmaloney@bocesmaars.org::f72d0205-3f19-4bd4-baea-dc60be18cfaf" providerId="AD" clId="Web-{CF267710-8D2E-452C-8FAA-CCC8F41CC44F}" dt="2022-09-27T16:07:36.649" v="1223"/>
        <pc:sldMkLst>
          <pc:docMk/>
          <pc:sldMk cId="2891239277" sldId="742"/>
        </pc:sldMkLst>
      </pc:sldChg>
      <pc:sldChg chg="ord">
        <pc:chgData name="Mari-Ellen Maloney" userId="S::mmaloney@bocesmaars.org::f72d0205-3f19-4bd4-baea-dc60be18cfaf" providerId="AD" clId="Web-{CF267710-8D2E-452C-8FAA-CCC8F41CC44F}" dt="2022-09-27T16:07:41.227" v="1224"/>
        <pc:sldMkLst>
          <pc:docMk/>
          <pc:sldMk cId="1241884536" sldId="743"/>
        </pc:sldMkLst>
      </pc:sldChg>
      <pc:sldChg chg="ord">
        <pc:chgData name="Mari-Ellen Maloney" userId="S::mmaloney@bocesmaars.org::f72d0205-3f19-4bd4-baea-dc60be18cfaf" providerId="AD" clId="Web-{CF267710-8D2E-452C-8FAA-CCC8F41CC44F}" dt="2022-09-27T16:07:53.243" v="1225"/>
        <pc:sldMkLst>
          <pc:docMk/>
          <pc:sldMk cId="4288631074" sldId="744"/>
        </pc:sldMkLst>
      </pc:sldChg>
      <pc:sldChg chg="ord">
        <pc:chgData name="Mari-Ellen Maloney" userId="S::mmaloney@bocesmaars.org::f72d0205-3f19-4bd4-baea-dc60be18cfaf" providerId="AD" clId="Web-{CF267710-8D2E-452C-8FAA-CCC8F41CC44F}" dt="2022-09-27T16:08:03.571" v="1226"/>
        <pc:sldMkLst>
          <pc:docMk/>
          <pc:sldMk cId="1232035532" sldId="745"/>
        </pc:sldMkLst>
      </pc:sldChg>
      <pc:sldChg chg="ord">
        <pc:chgData name="Mari-Ellen Maloney" userId="S::mmaloney@bocesmaars.org::f72d0205-3f19-4bd4-baea-dc60be18cfaf" providerId="AD" clId="Web-{CF267710-8D2E-452C-8FAA-CCC8F41CC44F}" dt="2022-09-27T16:08:09.150" v="1227"/>
        <pc:sldMkLst>
          <pc:docMk/>
          <pc:sldMk cId="3136300236" sldId="746"/>
        </pc:sldMkLst>
      </pc:sldChg>
      <pc:sldChg chg="ord">
        <pc:chgData name="Mari-Ellen Maloney" userId="S::mmaloney@bocesmaars.org::f72d0205-3f19-4bd4-baea-dc60be18cfaf" providerId="AD" clId="Web-{CF267710-8D2E-452C-8FAA-CCC8F41CC44F}" dt="2022-09-27T16:08:38.275" v="1229"/>
        <pc:sldMkLst>
          <pc:docMk/>
          <pc:sldMk cId="424310024" sldId="747"/>
        </pc:sldMkLst>
      </pc:sldChg>
      <pc:sldChg chg="ord">
        <pc:chgData name="Mari-Ellen Maloney" userId="S::mmaloney@bocesmaars.org::f72d0205-3f19-4bd4-baea-dc60be18cfaf" providerId="AD" clId="Web-{CF267710-8D2E-452C-8FAA-CCC8F41CC44F}" dt="2022-09-27T16:08:43.041" v="1230"/>
        <pc:sldMkLst>
          <pc:docMk/>
          <pc:sldMk cId="1640657741" sldId="748"/>
        </pc:sldMkLst>
      </pc:sldChg>
      <pc:sldChg chg="ord">
        <pc:chgData name="Mari-Ellen Maloney" userId="S::mmaloney@bocesmaars.org::f72d0205-3f19-4bd4-baea-dc60be18cfaf" providerId="AD" clId="Web-{CF267710-8D2E-452C-8FAA-CCC8F41CC44F}" dt="2022-09-27T16:08:50.526" v="1231"/>
        <pc:sldMkLst>
          <pc:docMk/>
          <pc:sldMk cId="3735999996" sldId="749"/>
        </pc:sldMkLst>
      </pc:sldChg>
      <pc:sldChg chg="ord">
        <pc:chgData name="Mari-Ellen Maloney" userId="S::mmaloney@bocesmaars.org::f72d0205-3f19-4bd4-baea-dc60be18cfaf" providerId="AD" clId="Web-{CF267710-8D2E-452C-8FAA-CCC8F41CC44F}" dt="2022-09-27T16:08:59.620" v="1232"/>
        <pc:sldMkLst>
          <pc:docMk/>
          <pc:sldMk cId="3913599972" sldId="750"/>
        </pc:sldMkLst>
      </pc:sldChg>
      <pc:sldChg chg="modSp new del">
        <pc:chgData name="Mari-Ellen Maloney" userId="S::mmaloney@bocesmaars.org::f72d0205-3f19-4bd4-baea-dc60be18cfaf" providerId="AD" clId="Web-{CF267710-8D2E-452C-8FAA-CCC8F41CC44F}" dt="2022-09-27T15:31:21.649" v="28"/>
        <pc:sldMkLst>
          <pc:docMk/>
          <pc:sldMk cId="1181772634" sldId="766"/>
        </pc:sldMkLst>
        <pc:spChg chg="mod">
          <ac:chgData name="Mari-Ellen Maloney" userId="S::mmaloney@bocesmaars.org::f72d0205-3f19-4bd4-baea-dc60be18cfaf" providerId="AD" clId="Web-{CF267710-8D2E-452C-8FAA-CCC8F41CC44F}" dt="2022-09-27T15:25:56.517" v="27" actId="14100"/>
          <ac:spMkLst>
            <pc:docMk/>
            <pc:sldMk cId="1181772634" sldId="766"/>
            <ac:spMk id="2" creationId="{064EA1D0-EC7D-8DF9-CE8E-AF2E6FA53F19}"/>
          </ac:spMkLst>
        </pc:spChg>
      </pc:sldChg>
      <pc:sldChg chg="addSp delSp modSp new">
        <pc:chgData name="Mari-Ellen Maloney" userId="S::mmaloney@bocesmaars.org::f72d0205-3f19-4bd4-baea-dc60be18cfaf" providerId="AD" clId="Web-{CF267710-8D2E-452C-8FAA-CCC8F41CC44F}" dt="2022-09-27T15:47:46.217" v="509" actId="20577"/>
        <pc:sldMkLst>
          <pc:docMk/>
          <pc:sldMk cId="1525280742" sldId="766"/>
        </pc:sldMkLst>
        <pc:spChg chg="mod">
          <ac:chgData name="Mari-Ellen Maloney" userId="S::mmaloney@bocesmaars.org::f72d0205-3f19-4bd4-baea-dc60be18cfaf" providerId="AD" clId="Web-{CF267710-8D2E-452C-8FAA-CCC8F41CC44F}" dt="2022-09-27T15:34:06.575" v="58" actId="14100"/>
          <ac:spMkLst>
            <pc:docMk/>
            <pc:sldMk cId="1525280742" sldId="766"/>
            <ac:spMk id="2" creationId="{5D17AACB-ECF4-4E1D-334F-CEAF3F362B1F}"/>
          </ac:spMkLst>
        </pc:spChg>
        <pc:spChg chg="add del mod">
          <ac:chgData name="Mari-Ellen Maloney" userId="S::mmaloney@bocesmaars.org::f72d0205-3f19-4bd4-baea-dc60be18cfaf" providerId="AD" clId="Web-{CF267710-8D2E-452C-8FAA-CCC8F41CC44F}" dt="2022-09-27T15:35:30.779" v="68"/>
          <ac:spMkLst>
            <pc:docMk/>
            <pc:sldMk cId="1525280742" sldId="766"/>
            <ac:spMk id="4" creationId="{AE76E34A-9ADD-FDB4-F302-BE27BBD4DD7F}"/>
          </ac:spMkLst>
        </pc:spChg>
        <pc:spChg chg="add del mod">
          <ac:chgData name="Mari-Ellen Maloney" userId="S::mmaloney@bocesmaars.org::f72d0205-3f19-4bd4-baea-dc60be18cfaf" providerId="AD" clId="Web-{CF267710-8D2E-452C-8FAA-CCC8F41CC44F}" dt="2022-09-27T15:33:31.949" v="52"/>
          <ac:spMkLst>
            <pc:docMk/>
            <pc:sldMk cId="1525280742" sldId="766"/>
            <ac:spMk id="7" creationId="{930DFD87-5F52-3A82-9F09-66D1C7182093}"/>
          </ac:spMkLst>
        </pc:spChg>
        <pc:spChg chg="add mod">
          <ac:chgData name="Mari-Ellen Maloney" userId="S::mmaloney@bocesmaars.org::f72d0205-3f19-4bd4-baea-dc60be18cfaf" providerId="AD" clId="Web-{CF267710-8D2E-452C-8FAA-CCC8F41CC44F}" dt="2022-09-27T15:47:46.217" v="509" actId="20577"/>
          <ac:spMkLst>
            <pc:docMk/>
            <pc:sldMk cId="1525280742" sldId="766"/>
            <ac:spMk id="10" creationId="{E5054A21-A040-2D7C-5207-9ECFF3886F2D}"/>
          </ac:spMkLst>
        </pc:spChg>
        <pc:graphicFrameChg chg="add del mod">
          <ac:chgData name="Mari-Ellen Maloney" userId="S::mmaloney@bocesmaars.org::f72d0205-3f19-4bd4-baea-dc60be18cfaf" providerId="AD" clId="Web-{CF267710-8D2E-452C-8FAA-CCC8F41CC44F}" dt="2022-09-27T15:33:31.949" v="53"/>
          <ac:graphicFrameMkLst>
            <pc:docMk/>
            <pc:sldMk cId="1525280742" sldId="766"/>
            <ac:graphicFrameMk id="6" creationId="{320170A3-6399-F944-DADC-09E50C5FA4A6}"/>
          </ac:graphicFrameMkLst>
        </pc:graphicFrameChg>
        <pc:picChg chg="add del mod">
          <ac:chgData name="Mari-Ellen Maloney" userId="S::mmaloney@bocesmaars.org::f72d0205-3f19-4bd4-baea-dc60be18cfaf" providerId="AD" clId="Web-{CF267710-8D2E-452C-8FAA-CCC8F41CC44F}" dt="2022-09-27T15:35:13.748" v="66"/>
          <ac:picMkLst>
            <pc:docMk/>
            <pc:sldMk cId="1525280742" sldId="766"/>
            <ac:picMk id="8" creationId="{8BE49CAC-26E9-BC5B-D4C7-6EDC922C1D77}"/>
          </ac:picMkLst>
        </pc:picChg>
        <pc:picChg chg="add mod">
          <ac:chgData name="Mari-Ellen Maloney" userId="S::mmaloney@bocesmaars.org::f72d0205-3f19-4bd4-baea-dc60be18cfaf" providerId="AD" clId="Web-{CF267710-8D2E-452C-8FAA-CCC8F41CC44F}" dt="2022-09-27T15:36:57.891" v="73" actId="1076"/>
          <ac:picMkLst>
            <pc:docMk/>
            <pc:sldMk cId="1525280742" sldId="766"/>
            <ac:picMk id="9" creationId="{5AD0B93E-206B-875A-B11A-3D3865055986}"/>
          </ac:picMkLst>
        </pc:picChg>
      </pc:sldChg>
      <pc:sldChg chg="addSp modSp new">
        <pc:chgData name="Mari-Ellen Maloney" userId="S::mmaloney@bocesmaars.org::f72d0205-3f19-4bd4-baea-dc60be18cfaf" providerId="AD" clId="Web-{CF267710-8D2E-452C-8FAA-CCC8F41CC44F}" dt="2022-09-27T16:05:28.177" v="1218" actId="20577"/>
        <pc:sldMkLst>
          <pc:docMk/>
          <pc:sldMk cId="37384958" sldId="767"/>
        </pc:sldMkLst>
        <pc:spChg chg="mod">
          <ac:chgData name="Mari-Ellen Maloney" userId="S::mmaloney@bocesmaars.org::f72d0205-3f19-4bd4-baea-dc60be18cfaf" providerId="AD" clId="Web-{CF267710-8D2E-452C-8FAA-CCC8F41CC44F}" dt="2022-09-27T15:49:15.594" v="524" actId="20577"/>
          <ac:spMkLst>
            <pc:docMk/>
            <pc:sldMk cId="37384958" sldId="767"/>
            <ac:spMk id="2" creationId="{D3FEF84C-0254-606A-5A63-8385E6E7C0CE}"/>
          </ac:spMkLst>
        </pc:spChg>
        <pc:spChg chg="add mod">
          <ac:chgData name="Mari-Ellen Maloney" userId="S::mmaloney@bocesmaars.org::f72d0205-3f19-4bd4-baea-dc60be18cfaf" providerId="AD" clId="Web-{CF267710-8D2E-452C-8FAA-CCC8F41CC44F}" dt="2022-09-27T16:05:28.177" v="1218" actId="20577"/>
          <ac:spMkLst>
            <pc:docMk/>
            <pc:sldMk cId="37384958" sldId="767"/>
            <ac:spMk id="4" creationId="{D66DDAB8-8C15-892D-CC03-BFBD920A3120}"/>
          </ac:spMkLst>
        </pc:spChg>
      </pc:sldChg>
    </pc:docChg>
  </pc:docChgLst>
  <pc:docChgLst>
    <pc:chgData name="Mari-Ellen Maloney" userId="S::mmaloney@bocesmaars.org::f72d0205-3f19-4bd4-baea-dc60be18cfaf" providerId="AD" clId="Web-{F8554E6A-9044-4876-81C4-2336748B3DAC}"/>
    <pc:docChg chg="addSld delSld modSld sldOrd modSection">
      <pc:chgData name="Mari-Ellen Maloney" userId="S::mmaloney@bocesmaars.org::f72d0205-3f19-4bd4-baea-dc60be18cfaf" providerId="AD" clId="Web-{F8554E6A-9044-4876-81C4-2336748B3DAC}" dt="2022-10-06T12:48:07.033" v="2557" actId="1076"/>
      <pc:docMkLst>
        <pc:docMk/>
      </pc:docMkLst>
      <pc:sldChg chg="modSp">
        <pc:chgData name="Mari-Ellen Maloney" userId="S::mmaloney@bocesmaars.org::f72d0205-3f19-4bd4-baea-dc60be18cfaf" providerId="AD" clId="Web-{F8554E6A-9044-4876-81C4-2336748B3DAC}" dt="2022-10-05T18:10:06.995" v="1000" actId="20577"/>
        <pc:sldMkLst>
          <pc:docMk/>
          <pc:sldMk cId="1142986703" sldId="678"/>
        </pc:sldMkLst>
        <pc:spChg chg="mod">
          <ac:chgData name="Mari-Ellen Maloney" userId="S::mmaloney@bocesmaars.org::f72d0205-3f19-4bd4-baea-dc60be18cfaf" providerId="AD" clId="Web-{F8554E6A-9044-4876-81C4-2336748B3DAC}" dt="2022-10-05T18:10:06.995" v="1000" actId="20577"/>
          <ac:spMkLst>
            <pc:docMk/>
            <pc:sldMk cId="1142986703" sldId="678"/>
            <ac:spMk id="5" creationId="{00000000-0000-0000-0000-000000000000}"/>
          </ac:spMkLst>
        </pc:spChg>
      </pc:sldChg>
      <pc:sldChg chg="modSp">
        <pc:chgData name="Mari-Ellen Maloney" userId="S::mmaloney@bocesmaars.org::f72d0205-3f19-4bd4-baea-dc60be18cfaf" providerId="AD" clId="Web-{F8554E6A-9044-4876-81C4-2336748B3DAC}" dt="2022-10-05T18:10:15.870" v="1001" actId="20577"/>
        <pc:sldMkLst>
          <pc:docMk/>
          <pc:sldMk cId="475380004" sldId="680"/>
        </pc:sldMkLst>
        <pc:spChg chg="mod">
          <ac:chgData name="Mari-Ellen Maloney" userId="S::mmaloney@bocesmaars.org::f72d0205-3f19-4bd4-baea-dc60be18cfaf" providerId="AD" clId="Web-{F8554E6A-9044-4876-81C4-2336748B3DAC}" dt="2022-10-05T18:10:15.870" v="1001" actId="20577"/>
          <ac:spMkLst>
            <pc:docMk/>
            <pc:sldMk cId="475380004" sldId="680"/>
            <ac:spMk id="2" creationId="{00000000-0000-0000-0000-000000000000}"/>
          </ac:spMkLst>
        </pc:spChg>
      </pc:sldChg>
      <pc:sldChg chg="modSp">
        <pc:chgData name="Mari-Ellen Maloney" userId="S::mmaloney@bocesmaars.org::f72d0205-3f19-4bd4-baea-dc60be18cfaf" providerId="AD" clId="Web-{F8554E6A-9044-4876-81C4-2336748B3DAC}" dt="2022-10-05T20:24:35.695" v="2171" actId="20577"/>
        <pc:sldMkLst>
          <pc:docMk/>
          <pc:sldMk cId="1241884536" sldId="743"/>
        </pc:sldMkLst>
        <pc:spChg chg="mod">
          <ac:chgData name="Mari-Ellen Maloney" userId="S::mmaloney@bocesmaars.org::f72d0205-3f19-4bd4-baea-dc60be18cfaf" providerId="AD" clId="Web-{F8554E6A-9044-4876-81C4-2336748B3DAC}" dt="2022-10-05T18:09:56.322" v="999" actId="20577"/>
          <ac:spMkLst>
            <pc:docMk/>
            <pc:sldMk cId="1241884536" sldId="743"/>
            <ac:spMk id="2" creationId="{4D09707C-9130-4134-BFA5-CC4D77D95AB5}"/>
          </ac:spMkLst>
        </pc:spChg>
        <pc:spChg chg="mod">
          <ac:chgData name="Mari-Ellen Maloney" userId="S::mmaloney@bocesmaars.org::f72d0205-3f19-4bd4-baea-dc60be18cfaf" providerId="AD" clId="Web-{F8554E6A-9044-4876-81C4-2336748B3DAC}" dt="2022-10-05T20:24:35.695" v="2171" actId="20577"/>
          <ac:spMkLst>
            <pc:docMk/>
            <pc:sldMk cId="1241884536" sldId="743"/>
            <ac:spMk id="3" creationId="{A069271D-D45B-4F80-ABC5-8972EC5263D3}"/>
          </ac:spMkLst>
        </pc:spChg>
      </pc:sldChg>
      <pc:sldChg chg="modSp">
        <pc:chgData name="Mari-Ellen Maloney" userId="S::mmaloney@bocesmaars.org::f72d0205-3f19-4bd4-baea-dc60be18cfaf" providerId="AD" clId="Web-{F8554E6A-9044-4876-81C4-2336748B3DAC}" dt="2022-10-06T12:47:03.344" v="2544" actId="20577"/>
        <pc:sldMkLst>
          <pc:docMk/>
          <pc:sldMk cId="4288631074" sldId="744"/>
        </pc:sldMkLst>
        <pc:spChg chg="mod">
          <ac:chgData name="Mari-Ellen Maloney" userId="S::mmaloney@bocesmaars.org::f72d0205-3f19-4bd4-baea-dc60be18cfaf" providerId="AD" clId="Web-{F8554E6A-9044-4876-81C4-2336748B3DAC}" dt="2022-10-06T12:47:03.344" v="2544" actId="20577"/>
          <ac:spMkLst>
            <pc:docMk/>
            <pc:sldMk cId="4288631074" sldId="744"/>
            <ac:spMk id="2" creationId="{F361E2F6-DE5D-4A76-9DB4-8B1073BB6426}"/>
          </ac:spMkLst>
        </pc:spChg>
        <pc:spChg chg="mod">
          <ac:chgData name="Mari-Ellen Maloney" userId="S::mmaloney@bocesmaars.org::f72d0205-3f19-4bd4-baea-dc60be18cfaf" providerId="AD" clId="Web-{F8554E6A-9044-4876-81C4-2336748B3DAC}" dt="2022-10-05T19:34:31.290" v="1977" actId="20577"/>
          <ac:spMkLst>
            <pc:docMk/>
            <pc:sldMk cId="4288631074" sldId="744"/>
            <ac:spMk id="3" creationId="{8A852BFF-D1CD-46EC-B4A5-88F529BD5F43}"/>
          </ac:spMkLst>
        </pc:spChg>
      </pc:sldChg>
      <pc:sldChg chg="modSp">
        <pc:chgData name="Mari-Ellen Maloney" userId="S::mmaloney@bocesmaars.org::f72d0205-3f19-4bd4-baea-dc60be18cfaf" providerId="AD" clId="Web-{F8554E6A-9044-4876-81C4-2336748B3DAC}" dt="2022-10-06T12:48:07.033" v="2557" actId="1076"/>
        <pc:sldMkLst>
          <pc:docMk/>
          <pc:sldMk cId="1232035532" sldId="745"/>
        </pc:sldMkLst>
        <pc:spChg chg="mod">
          <ac:chgData name="Mari-Ellen Maloney" userId="S::mmaloney@bocesmaars.org::f72d0205-3f19-4bd4-baea-dc60be18cfaf" providerId="AD" clId="Web-{F8554E6A-9044-4876-81C4-2336748B3DAC}" dt="2022-10-06T12:48:07.033" v="2557" actId="1076"/>
          <ac:spMkLst>
            <pc:docMk/>
            <pc:sldMk cId="1232035532" sldId="745"/>
            <ac:spMk id="3" creationId="{2E51D473-7602-4D6C-A020-280CAA936E65}"/>
          </ac:spMkLst>
        </pc:spChg>
        <pc:spChg chg="mod">
          <ac:chgData name="Mari-Ellen Maloney" userId="S::mmaloney@bocesmaars.org::f72d0205-3f19-4bd4-baea-dc60be18cfaf" providerId="AD" clId="Web-{F8554E6A-9044-4876-81C4-2336748B3DAC}" dt="2022-10-06T12:47:48.813" v="2555" actId="20577"/>
          <ac:spMkLst>
            <pc:docMk/>
            <pc:sldMk cId="1232035532" sldId="745"/>
            <ac:spMk id="5" creationId="{82B61D0A-2DFB-48BF-BDAB-04E43B7F0157}"/>
          </ac:spMkLst>
        </pc:spChg>
      </pc:sldChg>
      <pc:sldChg chg="modSp">
        <pc:chgData name="Mari-Ellen Maloney" userId="S::mmaloney@bocesmaars.org::f72d0205-3f19-4bd4-baea-dc60be18cfaf" providerId="AD" clId="Web-{F8554E6A-9044-4876-81C4-2336748B3DAC}" dt="2022-10-05T18:11:06.574" v="1010" actId="20577"/>
        <pc:sldMkLst>
          <pc:docMk/>
          <pc:sldMk cId="3136300236" sldId="746"/>
        </pc:sldMkLst>
        <pc:spChg chg="mod">
          <ac:chgData name="Mari-Ellen Maloney" userId="S::mmaloney@bocesmaars.org::f72d0205-3f19-4bd4-baea-dc60be18cfaf" providerId="AD" clId="Web-{F8554E6A-9044-4876-81C4-2336748B3DAC}" dt="2022-10-05T18:11:06.574" v="1010" actId="20577"/>
          <ac:spMkLst>
            <pc:docMk/>
            <pc:sldMk cId="3136300236" sldId="746"/>
            <ac:spMk id="2" creationId="{60DA3937-7A94-470A-8899-DC93552D0384}"/>
          </ac:spMkLst>
        </pc:spChg>
      </pc:sldChg>
      <pc:sldChg chg="del">
        <pc:chgData name="Mari-Ellen Maloney" userId="S::mmaloney@bocesmaars.org::f72d0205-3f19-4bd4-baea-dc60be18cfaf" providerId="AD" clId="Web-{F8554E6A-9044-4876-81C4-2336748B3DAC}" dt="2022-10-05T18:09:17.306" v="995"/>
        <pc:sldMkLst>
          <pc:docMk/>
          <pc:sldMk cId="424310024" sldId="747"/>
        </pc:sldMkLst>
      </pc:sldChg>
      <pc:sldChg chg="modSp">
        <pc:chgData name="Mari-Ellen Maloney" userId="S::mmaloney@bocesmaars.org::f72d0205-3f19-4bd4-baea-dc60be18cfaf" providerId="AD" clId="Web-{F8554E6A-9044-4876-81C4-2336748B3DAC}" dt="2022-10-06T12:27:02.240" v="2376" actId="20577"/>
        <pc:sldMkLst>
          <pc:docMk/>
          <pc:sldMk cId="1640657741" sldId="748"/>
        </pc:sldMkLst>
        <pc:spChg chg="mod">
          <ac:chgData name="Mari-Ellen Maloney" userId="S::mmaloney@bocesmaars.org::f72d0205-3f19-4bd4-baea-dc60be18cfaf" providerId="AD" clId="Web-{F8554E6A-9044-4876-81C4-2336748B3DAC}" dt="2022-10-05T18:30:20.579" v="1103" actId="20577"/>
          <ac:spMkLst>
            <pc:docMk/>
            <pc:sldMk cId="1640657741" sldId="748"/>
            <ac:spMk id="2" creationId="{0AB9A8A9-E04D-487C-9FC1-00F6E96BD4BC}"/>
          </ac:spMkLst>
        </pc:spChg>
        <pc:spChg chg="mod">
          <ac:chgData name="Mari-Ellen Maloney" userId="S::mmaloney@bocesmaars.org::f72d0205-3f19-4bd4-baea-dc60be18cfaf" providerId="AD" clId="Web-{F8554E6A-9044-4876-81C4-2336748B3DAC}" dt="2022-10-06T12:27:02.240" v="2376" actId="20577"/>
          <ac:spMkLst>
            <pc:docMk/>
            <pc:sldMk cId="1640657741" sldId="748"/>
            <ac:spMk id="3" creationId="{94CFD516-9525-4DA2-9E5D-D3B8BC8C810F}"/>
          </ac:spMkLst>
        </pc:spChg>
      </pc:sldChg>
      <pc:sldChg chg="modSp">
        <pc:chgData name="Mari-Ellen Maloney" userId="S::mmaloney@bocesmaars.org::f72d0205-3f19-4bd4-baea-dc60be18cfaf" providerId="AD" clId="Web-{F8554E6A-9044-4876-81C4-2336748B3DAC}" dt="2022-10-05T18:26:15.196" v="1056" actId="20577"/>
        <pc:sldMkLst>
          <pc:docMk/>
          <pc:sldMk cId="3735999996" sldId="749"/>
        </pc:sldMkLst>
        <pc:spChg chg="mod">
          <ac:chgData name="Mari-Ellen Maloney" userId="S::mmaloney@bocesmaars.org::f72d0205-3f19-4bd4-baea-dc60be18cfaf" providerId="AD" clId="Web-{F8554E6A-9044-4876-81C4-2336748B3DAC}" dt="2022-10-05T18:26:15.196" v="1056" actId="20577"/>
          <ac:spMkLst>
            <pc:docMk/>
            <pc:sldMk cId="3735999996" sldId="749"/>
            <ac:spMk id="2" creationId="{5D3B815E-A51A-4B5E-8808-C955D41B935E}"/>
          </ac:spMkLst>
        </pc:spChg>
      </pc:sldChg>
      <pc:sldChg chg="del">
        <pc:chgData name="Mari-Ellen Maloney" userId="S::mmaloney@bocesmaars.org::f72d0205-3f19-4bd4-baea-dc60be18cfaf" providerId="AD" clId="Web-{F8554E6A-9044-4876-81C4-2336748B3DAC}" dt="2022-10-05T18:02:08.683" v="952"/>
        <pc:sldMkLst>
          <pc:docMk/>
          <pc:sldMk cId="3913599972" sldId="750"/>
        </pc:sldMkLst>
      </pc:sldChg>
      <pc:sldChg chg="modSp">
        <pc:chgData name="Mari-Ellen Maloney" userId="S::mmaloney@bocesmaars.org::f72d0205-3f19-4bd4-baea-dc60be18cfaf" providerId="AD" clId="Web-{F8554E6A-9044-4876-81C4-2336748B3DAC}" dt="2022-10-05T19:04:47.986" v="1941" actId="1076"/>
        <pc:sldMkLst>
          <pc:docMk/>
          <pc:sldMk cId="3442467890" sldId="780"/>
        </pc:sldMkLst>
        <pc:spChg chg="mod">
          <ac:chgData name="Mari-Ellen Maloney" userId="S::mmaloney@bocesmaars.org::f72d0205-3f19-4bd4-baea-dc60be18cfaf" providerId="AD" clId="Web-{F8554E6A-9044-4876-81C4-2336748B3DAC}" dt="2022-10-05T18:10:34.120" v="1003" actId="20577"/>
          <ac:spMkLst>
            <pc:docMk/>
            <pc:sldMk cId="3442467890" sldId="780"/>
            <ac:spMk id="2" creationId="{A191844F-9C77-7ABF-545F-B3AD6ED749BA}"/>
          </ac:spMkLst>
        </pc:spChg>
        <pc:picChg chg="mod">
          <ac:chgData name="Mari-Ellen Maloney" userId="S::mmaloney@bocesmaars.org::f72d0205-3f19-4bd4-baea-dc60be18cfaf" providerId="AD" clId="Web-{F8554E6A-9044-4876-81C4-2336748B3DAC}" dt="2022-10-05T19:04:47.986" v="1941" actId="1076"/>
          <ac:picMkLst>
            <pc:docMk/>
            <pc:sldMk cId="3442467890" sldId="780"/>
            <ac:picMk id="6" creationId="{9D4ED022-0B17-1BFF-86FA-4EAEF50A01EB}"/>
          </ac:picMkLst>
        </pc:picChg>
      </pc:sldChg>
      <pc:sldChg chg="addSp delSp modSp add mod replId modClrScheme chgLayout">
        <pc:chgData name="Mari-Ellen Maloney" userId="S::mmaloney@bocesmaars.org::f72d0205-3f19-4bd4-baea-dc60be18cfaf" providerId="AD" clId="Web-{F8554E6A-9044-4876-81C4-2336748B3DAC}" dt="2022-10-05T18:16:20.147" v="1025" actId="1076"/>
        <pc:sldMkLst>
          <pc:docMk/>
          <pc:sldMk cId="2771439514" sldId="784"/>
        </pc:sldMkLst>
        <pc:spChg chg="mod">
          <ac:chgData name="Mari-Ellen Maloney" userId="S::mmaloney@bocesmaars.org::f72d0205-3f19-4bd4-baea-dc60be18cfaf" providerId="AD" clId="Web-{F8554E6A-9044-4876-81C4-2336748B3DAC}" dt="2022-10-05T18:15:00.238" v="1017" actId="14100"/>
          <ac:spMkLst>
            <pc:docMk/>
            <pc:sldMk cId="2771439514" sldId="784"/>
            <ac:spMk id="2" creationId="{60DA3937-7A94-470A-8899-DC93552D0384}"/>
          </ac:spMkLst>
        </pc:spChg>
        <pc:spChg chg="del">
          <ac:chgData name="Mari-Ellen Maloney" userId="S::mmaloney@bocesmaars.org::f72d0205-3f19-4bd4-baea-dc60be18cfaf" providerId="AD" clId="Web-{F8554E6A-9044-4876-81C4-2336748B3DAC}" dt="2022-10-05T17:56:43.548" v="840"/>
          <ac:spMkLst>
            <pc:docMk/>
            <pc:sldMk cId="2771439514" sldId="784"/>
            <ac:spMk id="3" creationId="{2CF52058-CCD7-4A84-BCE3-99DE57160B4E}"/>
          </ac:spMkLst>
        </pc:spChg>
        <pc:spChg chg="mod ord">
          <ac:chgData name="Mari-Ellen Maloney" userId="S::mmaloney@bocesmaars.org::f72d0205-3f19-4bd4-baea-dc60be18cfaf" providerId="AD" clId="Web-{F8554E6A-9044-4876-81C4-2336748B3DAC}" dt="2022-10-05T18:14:46.347" v="1015"/>
          <ac:spMkLst>
            <pc:docMk/>
            <pc:sldMk cId="2771439514" sldId="784"/>
            <ac:spMk id="4" creationId="{BF368458-BFA8-4D64-A553-B054FC0F7E1B}"/>
          </ac:spMkLst>
        </pc:spChg>
        <pc:spChg chg="del">
          <ac:chgData name="Mari-Ellen Maloney" userId="S::mmaloney@bocesmaars.org::f72d0205-3f19-4bd4-baea-dc60be18cfaf" providerId="AD" clId="Web-{F8554E6A-9044-4876-81C4-2336748B3DAC}" dt="2022-10-05T17:57:04.705" v="842"/>
          <ac:spMkLst>
            <pc:docMk/>
            <pc:sldMk cId="2771439514" sldId="784"/>
            <ac:spMk id="6" creationId="{9ACE5411-CFF8-0BCD-9834-C9E91D9BE125}"/>
          </ac:spMkLst>
        </pc:spChg>
        <pc:spChg chg="add del mod">
          <ac:chgData name="Mari-Ellen Maloney" userId="S::mmaloney@bocesmaars.org::f72d0205-3f19-4bd4-baea-dc60be18cfaf" providerId="AD" clId="Web-{F8554E6A-9044-4876-81C4-2336748B3DAC}" dt="2022-10-05T17:56:55.314" v="841"/>
          <ac:spMkLst>
            <pc:docMk/>
            <pc:sldMk cId="2771439514" sldId="784"/>
            <ac:spMk id="7" creationId="{D0FD083B-A360-346D-11E3-5112641023C9}"/>
          </ac:spMkLst>
        </pc:spChg>
        <pc:spChg chg="add mod">
          <ac:chgData name="Mari-Ellen Maloney" userId="S::mmaloney@bocesmaars.org::f72d0205-3f19-4bd4-baea-dc60be18cfaf" providerId="AD" clId="Web-{F8554E6A-9044-4876-81C4-2336748B3DAC}" dt="2022-10-05T18:16:00.677" v="1023" actId="1076"/>
          <ac:spMkLst>
            <pc:docMk/>
            <pc:sldMk cId="2771439514" sldId="784"/>
            <ac:spMk id="9" creationId="{9A4E83B1-E230-E0E4-C49A-37B60EA9B2EB}"/>
          </ac:spMkLst>
        </pc:spChg>
        <pc:picChg chg="add mod">
          <ac:chgData name="Mari-Ellen Maloney" userId="S::mmaloney@bocesmaars.org::f72d0205-3f19-4bd4-baea-dc60be18cfaf" providerId="AD" clId="Web-{F8554E6A-9044-4876-81C4-2336748B3DAC}" dt="2022-10-05T18:16:20.147" v="1025" actId="1076"/>
          <ac:picMkLst>
            <pc:docMk/>
            <pc:sldMk cId="2771439514" sldId="784"/>
            <ac:picMk id="10" creationId="{E047666D-34CF-6920-89B3-3C4F57918F60}"/>
          </ac:picMkLst>
        </pc:picChg>
      </pc:sldChg>
      <pc:sldChg chg="delSp modSp new ord">
        <pc:chgData name="Mari-Ellen Maloney" userId="S::mmaloney@bocesmaars.org::f72d0205-3f19-4bd4-baea-dc60be18cfaf" providerId="AD" clId="Web-{F8554E6A-9044-4876-81C4-2336748B3DAC}" dt="2022-10-05T20:00:35.026" v="1995" actId="20577"/>
        <pc:sldMkLst>
          <pc:docMk/>
          <pc:sldMk cId="3726873501" sldId="785"/>
        </pc:sldMkLst>
        <pc:spChg chg="mod">
          <ac:chgData name="Mari-Ellen Maloney" userId="S::mmaloney@bocesmaars.org::f72d0205-3f19-4bd4-baea-dc60be18cfaf" providerId="AD" clId="Web-{F8554E6A-9044-4876-81C4-2336748B3DAC}" dt="2022-10-05T20:00:35.026" v="1995" actId="20577"/>
          <ac:spMkLst>
            <pc:docMk/>
            <pc:sldMk cId="3726873501" sldId="785"/>
            <ac:spMk id="2" creationId="{F281C65A-403D-F2BA-A821-2C4BF7DCD1B2}"/>
          </ac:spMkLst>
        </pc:spChg>
        <pc:spChg chg="del">
          <ac:chgData name="Mari-Ellen Maloney" userId="S::mmaloney@bocesmaars.org::f72d0205-3f19-4bd4-baea-dc60be18cfaf" providerId="AD" clId="Web-{F8554E6A-9044-4876-81C4-2336748B3DAC}" dt="2022-10-05T18:19:21.996" v="1028"/>
          <ac:spMkLst>
            <pc:docMk/>
            <pc:sldMk cId="3726873501" sldId="785"/>
            <ac:spMk id="3" creationId="{801897E9-7AAD-E5C3-3267-C9386BE240BA}"/>
          </ac:spMkLst>
        </pc:spChg>
      </pc:sldChg>
      <pc:sldChg chg="modSp new">
        <pc:chgData name="Mari-Ellen Maloney" userId="S::mmaloney@bocesmaars.org::f72d0205-3f19-4bd4-baea-dc60be18cfaf" providerId="AD" clId="Web-{F8554E6A-9044-4876-81C4-2336748B3DAC}" dt="2022-10-05T19:41:59.085" v="1979" actId="20577"/>
        <pc:sldMkLst>
          <pc:docMk/>
          <pc:sldMk cId="3644928435" sldId="786"/>
        </pc:sldMkLst>
        <pc:spChg chg="mod">
          <ac:chgData name="Mari-Ellen Maloney" userId="S::mmaloney@bocesmaars.org::f72d0205-3f19-4bd4-baea-dc60be18cfaf" providerId="AD" clId="Web-{F8554E6A-9044-4876-81C4-2336748B3DAC}" dt="2022-10-05T18:46:36.827" v="1754" actId="20577"/>
          <ac:spMkLst>
            <pc:docMk/>
            <pc:sldMk cId="3644928435" sldId="786"/>
            <ac:spMk id="2" creationId="{69288740-AF64-C48D-8A6F-BCD452899680}"/>
          </ac:spMkLst>
        </pc:spChg>
        <pc:spChg chg="mod">
          <ac:chgData name="Mari-Ellen Maloney" userId="S::mmaloney@bocesmaars.org::f72d0205-3f19-4bd4-baea-dc60be18cfaf" providerId="AD" clId="Web-{F8554E6A-9044-4876-81C4-2336748B3DAC}" dt="2022-10-05T19:41:59.085" v="1979" actId="20577"/>
          <ac:spMkLst>
            <pc:docMk/>
            <pc:sldMk cId="3644928435" sldId="786"/>
            <ac:spMk id="3" creationId="{36F6D33E-8C71-2875-A159-2C430F6B247E}"/>
          </ac:spMkLst>
        </pc:spChg>
      </pc:sldChg>
      <pc:sldChg chg="addSp modSp new">
        <pc:chgData name="Mari-Ellen Maloney" userId="S::mmaloney@bocesmaars.org::f72d0205-3f19-4bd4-baea-dc60be18cfaf" providerId="AD" clId="Web-{F8554E6A-9044-4876-81C4-2336748B3DAC}" dt="2022-10-05T19:03:20.936" v="1937" actId="1076"/>
        <pc:sldMkLst>
          <pc:docMk/>
          <pc:sldMk cId="2140922552" sldId="787"/>
        </pc:sldMkLst>
        <pc:spChg chg="mod">
          <ac:chgData name="Mari-Ellen Maloney" userId="S::mmaloney@bocesmaars.org::f72d0205-3f19-4bd4-baea-dc60be18cfaf" providerId="AD" clId="Web-{F8554E6A-9044-4876-81C4-2336748B3DAC}" dt="2022-10-05T18:53:50.809" v="1818" actId="14100"/>
          <ac:spMkLst>
            <pc:docMk/>
            <pc:sldMk cId="2140922552" sldId="787"/>
            <ac:spMk id="2" creationId="{8D67255E-53FA-4E71-4EFC-0943BF42EEBB}"/>
          </ac:spMkLst>
        </pc:spChg>
        <pc:spChg chg="mod">
          <ac:chgData name="Mari-Ellen Maloney" userId="S::mmaloney@bocesmaars.org::f72d0205-3f19-4bd4-baea-dc60be18cfaf" providerId="AD" clId="Web-{F8554E6A-9044-4876-81C4-2336748B3DAC}" dt="2022-10-05T18:53:37.262" v="1816" actId="14100"/>
          <ac:spMkLst>
            <pc:docMk/>
            <pc:sldMk cId="2140922552" sldId="787"/>
            <ac:spMk id="3" creationId="{CA9602EF-7E4E-FB51-ECFD-56ED8BFDB5B4}"/>
          </ac:spMkLst>
        </pc:spChg>
        <pc:spChg chg="add mod">
          <ac:chgData name="Mari-Ellen Maloney" userId="S::mmaloney@bocesmaars.org::f72d0205-3f19-4bd4-baea-dc60be18cfaf" providerId="AD" clId="Web-{F8554E6A-9044-4876-81C4-2336748B3DAC}" dt="2022-10-05T19:03:15.639" v="1936" actId="1076"/>
          <ac:spMkLst>
            <pc:docMk/>
            <pc:sldMk cId="2140922552" sldId="787"/>
            <ac:spMk id="6" creationId="{9838E1A6-64DB-F5C8-40AA-19085E5ECC7A}"/>
          </ac:spMkLst>
        </pc:spChg>
        <pc:picChg chg="add mod">
          <ac:chgData name="Mari-Ellen Maloney" userId="S::mmaloney@bocesmaars.org::f72d0205-3f19-4bd4-baea-dc60be18cfaf" providerId="AD" clId="Web-{F8554E6A-9044-4876-81C4-2336748B3DAC}" dt="2022-10-05T19:03:20.936" v="1937" actId="1076"/>
          <ac:picMkLst>
            <pc:docMk/>
            <pc:sldMk cId="2140922552" sldId="787"/>
            <ac:picMk id="5" creationId="{BCC810C2-30BA-8063-1738-A44B82E99D8F}"/>
          </ac:picMkLst>
        </pc:picChg>
      </pc:sldChg>
      <pc:sldChg chg="new del">
        <pc:chgData name="Mari-Ellen Maloney" userId="S::mmaloney@bocesmaars.org::f72d0205-3f19-4bd4-baea-dc60be18cfaf" providerId="AD" clId="Web-{F8554E6A-9044-4876-81C4-2336748B3DAC}" dt="2022-10-05T19:59:54.009" v="1982"/>
        <pc:sldMkLst>
          <pc:docMk/>
          <pc:sldMk cId="519254048" sldId="788"/>
        </pc:sldMkLst>
      </pc:sldChg>
      <pc:sldChg chg="add replId">
        <pc:chgData name="Mari-Ellen Maloney" userId="S::mmaloney@bocesmaars.org::f72d0205-3f19-4bd4-baea-dc60be18cfaf" providerId="AD" clId="Web-{F8554E6A-9044-4876-81C4-2336748B3DAC}" dt="2022-10-05T19:59:45.899" v="1981"/>
        <pc:sldMkLst>
          <pc:docMk/>
          <pc:sldMk cId="4201182113" sldId="789"/>
        </pc:sldMkLst>
      </pc:sldChg>
      <pc:sldChg chg="addSp delSp modSp new mod modClrScheme chgLayout">
        <pc:chgData name="Mari-Ellen Maloney" userId="S::mmaloney@bocesmaars.org::f72d0205-3f19-4bd4-baea-dc60be18cfaf" providerId="AD" clId="Web-{F8554E6A-9044-4876-81C4-2336748B3DAC}" dt="2022-10-05T20:13:06.345" v="2165" actId="1076"/>
        <pc:sldMkLst>
          <pc:docMk/>
          <pc:sldMk cId="1576922517" sldId="790"/>
        </pc:sldMkLst>
        <pc:spChg chg="mod">
          <ac:chgData name="Mari-Ellen Maloney" userId="S::mmaloney@bocesmaars.org::f72d0205-3f19-4bd4-baea-dc60be18cfaf" providerId="AD" clId="Web-{F8554E6A-9044-4876-81C4-2336748B3DAC}" dt="2022-10-05T20:12:29.563" v="2162" actId="20577"/>
          <ac:spMkLst>
            <pc:docMk/>
            <pc:sldMk cId="1576922517" sldId="790"/>
            <ac:spMk id="2" creationId="{BBFD8FCF-EA13-0448-251E-330722F0F951}"/>
          </ac:spMkLst>
        </pc:spChg>
        <pc:spChg chg="mod">
          <ac:chgData name="Mari-Ellen Maloney" userId="S::mmaloney@bocesmaars.org::f72d0205-3f19-4bd4-baea-dc60be18cfaf" providerId="AD" clId="Web-{F8554E6A-9044-4876-81C4-2336748B3DAC}" dt="2022-10-05T20:12:47.798" v="2163" actId="1076"/>
          <ac:spMkLst>
            <pc:docMk/>
            <pc:sldMk cId="1576922517" sldId="790"/>
            <ac:spMk id="3" creationId="{11C495FA-0200-2F53-884C-42E74A0F86C3}"/>
          </ac:spMkLst>
        </pc:spChg>
        <pc:spChg chg="mod ord">
          <ac:chgData name="Mari-Ellen Maloney" userId="S::mmaloney@bocesmaars.org::f72d0205-3f19-4bd4-baea-dc60be18cfaf" providerId="AD" clId="Web-{F8554E6A-9044-4876-81C4-2336748B3DAC}" dt="2022-10-05T20:11:24.202" v="2152"/>
          <ac:spMkLst>
            <pc:docMk/>
            <pc:sldMk cId="1576922517" sldId="790"/>
            <ac:spMk id="4" creationId="{66E6B50B-CA2B-652E-C606-EBDADC8B20B0}"/>
          </ac:spMkLst>
        </pc:spChg>
        <pc:spChg chg="add del mod">
          <ac:chgData name="Mari-Ellen Maloney" userId="S::mmaloney@bocesmaars.org::f72d0205-3f19-4bd4-baea-dc60be18cfaf" providerId="AD" clId="Web-{F8554E6A-9044-4876-81C4-2336748B3DAC}" dt="2022-10-05T20:11:18.795" v="2149"/>
          <ac:spMkLst>
            <pc:docMk/>
            <pc:sldMk cId="1576922517" sldId="790"/>
            <ac:spMk id="10" creationId="{0B3B7DC4-4B0B-BE5A-9516-E855ED45087D}"/>
          </ac:spMkLst>
        </pc:spChg>
        <pc:spChg chg="add del mod">
          <ac:chgData name="Mari-Ellen Maloney" userId="S::mmaloney@bocesmaars.org::f72d0205-3f19-4bd4-baea-dc60be18cfaf" providerId="AD" clId="Web-{F8554E6A-9044-4876-81C4-2336748B3DAC}" dt="2022-10-05T20:11:18.795" v="2149"/>
          <ac:spMkLst>
            <pc:docMk/>
            <pc:sldMk cId="1576922517" sldId="790"/>
            <ac:spMk id="12" creationId="{5768E7BE-DB08-7BA7-D83F-FF4AD4674804}"/>
          </ac:spMkLst>
        </pc:spChg>
        <pc:spChg chg="add del mod">
          <ac:chgData name="Mari-Ellen Maloney" userId="S::mmaloney@bocesmaars.org::f72d0205-3f19-4bd4-baea-dc60be18cfaf" providerId="AD" clId="Web-{F8554E6A-9044-4876-81C4-2336748B3DAC}" dt="2022-10-05T20:11:24.202" v="2151"/>
          <ac:spMkLst>
            <pc:docMk/>
            <pc:sldMk cId="1576922517" sldId="790"/>
            <ac:spMk id="14" creationId="{621DA432-643B-816A-9671-E6D76D214A7D}"/>
          </ac:spMkLst>
        </pc:spChg>
        <pc:spChg chg="add del mod">
          <ac:chgData name="Mari-Ellen Maloney" userId="S::mmaloney@bocesmaars.org::f72d0205-3f19-4bd4-baea-dc60be18cfaf" providerId="AD" clId="Web-{F8554E6A-9044-4876-81C4-2336748B3DAC}" dt="2022-10-05T20:11:24.202" v="2151"/>
          <ac:spMkLst>
            <pc:docMk/>
            <pc:sldMk cId="1576922517" sldId="790"/>
            <ac:spMk id="15" creationId="{DB4BF5C8-9F1C-9D89-7854-C1A8A9DE3A92}"/>
          </ac:spMkLst>
        </pc:spChg>
        <pc:picChg chg="add mod ord">
          <ac:chgData name="Mari-Ellen Maloney" userId="S::mmaloney@bocesmaars.org::f72d0205-3f19-4bd4-baea-dc60be18cfaf" providerId="AD" clId="Web-{F8554E6A-9044-4876-81C4-2336748B3DAC}" dt="2022-10-05T20:13:06.345" v="2165" actId="1076"/>
          <ac:picMkLst>
            <pc:docMk/>
            <pc:sldMk cId="1576922517" sldId="790"/>
            <ac:picMk id="5" creationId="{F9C40B0E-5610-05F8-9A06-3DCA609FDF4C}"/>
          </ac:picMkLst>
        </pc:picChg>
      </pc:sldChg>
      <pc:sldChg chg="modSp new ord">
        <pc:chgData name="Mari-Ellen Maloney" userId="S::mmaloney@bocesmaars.org::f72d0205-3f19-4bd4-baea-dc60be18cfaf" providerId="AD" clId="Web-{F8554E6A-9044-4876-81C4-2336748B3DAC}" dt="2022-10-06T12:45:40.483" v="2543" actId="20577"/>
        <pc:sldMkLst>
          <pc:docMk/>
          <pc:sldMk cId="3414210874" sldId="791"/>
        </pc:sldMkLst>
        <pc:spChg chg="mod">
          <ac:chgData name="Mari-Ellen Maloney" userId="S::mmaloney@bocesmaars.org::f72d0205-3f19-4bd4-baea-dc60be18cfaf" providerId="AD" clId="Web-{F8554E6A-9044-4876-81C4-2336748B3DAC}" dt="2022-10-06T12:31:31.636" v="2397" actId="20577"/>
          <ac:spMkLst>
            <pc:docMk/>
            <pc:sldMk cId="3414210874" sldId="791"/>
            <ac:spMk id="2" creationId="{3CA1675C-347D-2247-CD0B-5A7040D23973}"/>
          </ac:spMkLst>
        </pc:spChg>
        <pc:spChg chg="mod">
          <ac:chgData name="Mari-Ellen Maloney" userId="S::mmaloney@bocesmaars.org::f72d0205-3f19-4bd4-baea-dc60be18cfaf" providerId="AD" clId="Web-{F8554E6A-9044-4876-81C4-2336748B3DAC}" dt="2022-10-06T12:45:40.483" v="2543" actId="20577"/>
          <ac:spMkLst>
            <pc:docMk/>
            <pc:sldMk cId="3414210874" sldId="791"/>
            <ac:spMk id="3" creationId="{9243D7AF-B703-E2E6-834A-133FA60D84E4}"/>
          </ac:spMkLst>
        </pc:spChg>
      </pc:sldChg>
    </pc:docChg>
  </pc:docChgLst>
  <pc:docChgLst>
    <pc:chgData name="Kerri Baxendell" userId="S::kbaxende@bocesmaars.org::4bc58c94-e39f-4a22-b3e0-4aeb25e8f175" providerId="AD" clId="Web-{10E93D87-30C4-48B1-BCDA-3FF60C2D25E2}"/>
    <pc:docChg chg="addSld modSld sldOrd modSection">
      <pc:chgData name="Kerri Baxendell" userId="S::kbaxende@bocesmaars.org::4bc58c94-e39f-4a22-b3e0-4aeb25e8f175" providerId="AD" clId="Web-{10E93D87-30C4-48B1-BCDA-3FF60C2D25E2}" dt="2023-10-11T17:33:55.150" v="302" actId="14100"/>
      <pc:docMkLst>
        <pc:docMk/>
      </pc:docMkLst>
      <pc:sldChg chg="modSp ord">
        <pc:chgData name="Kerri Baxendell" userId="S::kbaxende@bocesmaars.org::4bc58c94-e39f-4a22-b3e0-4aeb25e8f175" providerId="AD" clId="Web-{10E93D87-30C4-48B1-BCDA-3FF60C2D25E2}" dt="2023-10-11T17:28:29.627" v="230" actId="20577"/>
        <pc:sldMkLst>
          <pc:docMk/>
          <pc:sldMk cId="2000913943" sldId="727"/>
        </pc:sldMkLst>
        <pc:spChg chg="mod">
          <ac:chgData name="Kerri Baxendell" userId="S::kbaxende@bocesmaars.org::4bc58c94-e39f-4a22-b3e0-4aeb25e8f175" providerId="AD" clId="Web-{10E93D87-30C4-48B1-BCDA-3FF60C2D25E2}" dt="2023-10-11T17:28:29.627" v="230" actId="20577"/>
          <ac:spMkLst>
            <pc:docMk/>
            <pc:sldMk cId="2000913943" sldId="727"/>
            <ac:spMk id="3" creationId="{00000000-0000-0000-0000-000000000000}"/>
          </ac:spMkLst>
        </pc:spChg>
      </pc:sldChg>
      <pc:sldChg chg="modSp ord">
        <pc:chgData name="Kerri Baxendell" userId="S::kbaxende@bocesmaars.org::4bc58c94-e39f-4a22-b3e0-4aeb25e8f175" providerId="AD" clId="Web-{10E93D87-30C4-48B1-BCDA-3FF60C2D25E2}" dt="2023-10-11T17:33:55.150" v="302" actId="14100"/>
        <pc:sldMkLst>
          <pc:docMk/>
          <pc:sldMk cId="3071675525" sldId="731"/>
        </pc:sldMkLst>
        <pc:spChg chg="mod">
          <ac:chgData name="Kerri Baxendell" userId="S::kbaxende@bocesmaars.org::4bc58c94-e39f-4a22-b3e0-4aeb25e8f175" providerId="AD" clId="Web-{10E93D87-30C4-48B1-BCDA-3FF60C2D25E2}" dt="2023-10-11T17:33:55.150" v="302" actId="14100"/>
          <ac:spMkLst>
            <pc:docMk/>
            <pc:sldMk cId="3071675525" sldId="731"/>
            <ac:spMk id="3" creationId="{00000000-0000-0000-0000-000000000000}"/>
          </ac:spMkLst>
        </pc:spChg>
      </pc:sldChg>
      <pc:sldChg chg="modSp add replId">
        <pc:chgData name="Kerri Baxendell" userId="S::kbaxende@bocesmaars.org::4bc58c94-e39f-4a22-b3e0-4aeb25e8f175" providerId="AD" clId="Web-{10E93D87-30C4-48B1-BCDA-3FF60C2D25E2}" dt="2023-10-11T17:22:55.776" v="2" actId="20577"/>
        <pc:sldMkLst>
          <pc:docMk/>
          <pc:sldMk cId="469939851" sldId="814"/>
        </pc:sldMkLst>
        <pc:spChg chg="mod">
          <ac:chgData name="Kerri Baxendell" userId="S::kbaxende@bocesmaars.org::4bc58c94-e39f-4a22-b3e0-4aeb25e8f175" providerId="AD" clId="Web-{10E93D87-30C4-48B1-BCDA-3FF60C2D25E2}" dt="2023-10-11T17:22:55.776" v="2" actId="20577"/>
          <ac:spMkLst>
            <pc:docMk/>
            <pc:sldMk cId="469939851" sldId="814"/>
            <ac:spMk id="6" creationId="{00000000-0000-0000-0000-000000000000}"/>
          </ac:spMkLst>
        </pc:spChg>
      </pc:sldChg>
      <pc:sldChg chg="add replId">
        <pc:chgData name="Kerri Baxendell" userId="S::kbaxende@bocesmaars.org::4bc58c94-e39f-4a22-b3e0-4aeb25e8f175" providerId="AD" clId="Web-{10E93D87-30C4-48B1-BCDA-3FF60C2D25E2}" dt="2023-10-11T17:23:27.245" v="3"/>
        <pc:sldMkLst>
          <pc:docMk/>
          <pc:sldMk cId="1512720497" sldId="815"/>
        </pc:sldMkLst>
      </pc:sldChg>
    </pc:docChg>
  </pc:docChgLst>
  <pc:docChgLst>
    <pc:chgData name="Lorena Stabins" userId="09edf560-2360-4631-84fd-f7d20ee021aa" providerId="ADAL" clId="{58E354AB-05F1-4EB1-838F-2A71CC7E95A0}"/>
    <pc:docChg chg="custSel addSld delSld modSld sldOrd addSection delSection modSection">
      <pc:chgData name="Lorena Stabins" userId="09edf560-2360-4631-84fd-f7d20ee021aa" providerId="ADAL" clId="{58E354AB-05F1-4EB1-838F-2A71CC7E95A0}" dt="2023-10-11T15:48:02.420" v="884" actId="313"/>
      <pc:docMkLst>
        <pc:docMk/>
      </pc:docMkLst>
      <pc:sldChg chg="modSp mod ord">
        <pc:chgData name="Lorena Stabins" userId="09edf560-2360-4631-84fd-f7d20ee021aa" providerId="ADAL" clId="{58E354AB-05F1-4EB1-838F-2A71CC7E95A0}" dt="2023-10-11T15:31:04.039" v="242"/>
        <pc:sldMkLst>
          <pc:docMk/>
          <pc:sldMk cId="2327156510" sldId="258"/>
        </pc:sldMkLst>
        <pc:spChg chg="mod">
          <ac:chgData name="Lorena Stabins" userId="09edf560-2360-4631-84fd-f7d20ee021aa" providerId="ADAL" clId="{58E354AB-05F1-4EB1-838F-2A71CC7E95A0}" dt="2023-10-11T15:28:30.783" v="146" actId="20577"/>
          <ac:spMkLst>
            <pc:docMk/>
            <pc:sldMk cId="2327156510" sldId="258"/>
            <ac:spMk id="2" creationId="{E33182D6-F94C-785A-B81B-D2376457E8C3}"/>
          </ac:spMkLst>
        </pc:spChg>
      </pc:sldChg>
      <pc:sldChg chg="modSp mod ord">
        <pc:chgData name="Lorena Stabins" userId="09edf560-2360-4631-84fd-f7d20ee021aa" providerId="ADAL" clId="{58E354AB-05F1-4EB1-838F-2A71CC7E95A0}" dt="2023-10-11T15:30:35.049" v="240" actId="14100"/>
        <pc:sldMkLst>
          <pc:docMk/>
          <pc:sldMk cId="3013216506" sldId="259"/>
        </pc:sldMkLst>
        <pc:spChg chg="mod">
          <ac:chgData name="Lorena Stabins" userId="09edf560-2360-4631-84fd-f7d20ee021aa" providerId="ADAL" clId="{58E354AB-05F1-4EB1-838F-2A71CC7E95A0}" dt="2023-10-11T15:29:33.551" v="165" actId="20577"/>
          <ac:spMkLst>
            <pc:docMk/>
            <pc:sldMk cId="3013216506" sldId="259"/>
            <ac:spMk id="2" creationId="{3D23607D-86D2-A2CC-4D02-E761858569F6}"/>
          </ac:spMkLst>
        </pc:spChg>
        <pc:picChg chg="mod">
          <ac:chgData name="Lorena Stabins" userId="09edf560-2360-4631-84fd-f7d20ee021aa" providerId="ADAL" clId="{58E354AB-05F1-4EB1-838F-2A71CC7E95A0}" dt="2023-10-11T15:30:35.049" v="240" actId="14100"/>
          <ac:picMkLst>
            <pc:docMk/>
            <pc:sldMk cId="3013216506" sldId="259"/>
            <ac:picMk id="1026" creationId="{9F618E70-C613-F7F5-45F4-AE07ADA434E1}"/>
          </ac:picMkLst>
        </pc:picChg>
      </pc:sldChg>
      <pc:sldChg chg="modSp mod delDesignElem chgLayout">
        <pc:chgData name="Lorena Stabins" userId="09edf560-2360-4631-84fd-f7d20ee021aa" providerId="ADAL" clId="{58E354AB-05F1-4EB1-838F-2A71CC7E95A0}" dt="2023-10-11T15:35:37.173" v="287" actId="1076"/>
        <pc:sldMkLst>
          <pc:docMk/>
          <pc:sldMk cId="722990861" sldId="261"/>
        </pc:sldMkLst>
        <pc:spChg chg="mod ord">
          <ac:chgData name="Lorena Stabins" userId="09edf560-2360-4631-84fd-f7d20ee021aa" providerId="ADAL" clId="{58E354AB-05F1-4EB1-838F-2A71CC7E95A0}" dt="2023-10-11T15:32:58.013" v="261" actId="20577"/>
          <ac:spMkLst>
            <pc:docMk/>
            <pc:sldMk cId="722990861" sldId="261"/>
            <ac:spMk id="2" creationId="{D8F9F6CB-060F-DB27-06A5-D093F904B793}"/>
          </ac:spMkLst>
        </pc:spChg>
        <pc:picChg chg="mod ord">
          <ac:chgData name="Lorena Stabins" userId="09edf560-2360-4631-84fd-f7d20ee021aa" providerId="ADAL" clId="{58E354AB-05F1-4EB1-838F-2A71CC7E95A0}" dt="2023-10-11T15:35:37.173" v="287" actId="1076"/>
          <ac:picMkLst>
            <pc:docMk/>
            <pc:sldMk cId="722990861" sldId="261"/>
            <ac:picMk id="5" creationId="{385B6AF4-AEC4-B16F-D3C9-CDF2B53E7193}"/>
          </ac:picMkLst>
        </pc:picChg>
      </pc:sldChg>
      <pc:sldChg chg="addSp delSp modSp mod delDesignElem">
        <pc:chgData name="Lorena Stabins" userId="09edf560-2360-4631-84fd-f7d20ee021aa" providerId="ADAL" clId="{58E354AB-05F1-4EB1-838F-2A71CC7E95A0}" dt="2023-10-11T15:37:33.331" v="363" actId="1076"/>
        <pc:sldMkLst>
          <pc:docMk/>
          <pc:sldMk cId="1565284522" sldId="262"/>
        </pc:sldMkLst>
        <pc:spChg chg="add del mod">
          <ac:chgData name="Lorena Stabins" userId="09edf560-2360-4631-84fd-f7d20ee021aa" providerId="ADAL" clId="{58E354AB-05F1-4EB1-838F-2A71CC7E95A0}" dt="2023-10-11T15:33:51.679" v="270" actId="478"/>
          <ac:spMkLst>
            <pc:docMk/>
            <pc:sldMk cId="1565284522" sldId="262"/>
            <ac:spMk id="2" creationId="{6AA624A7-5BE1-DB89-40D3-F0C49D753FCC}"/>
          </ac:spMkLst>
        </pc:spChg>
        <pc:spChg chg="add mod">
          <ac:chgData name="Lorena Stabins" userId="09edf560-2360-4631-84fd-f7d20ee021aa" providerId="ADAL" clId="{58E354AB-05F1-4EB1-838F-2A71CC7E95A0}" dt="2023-10-11T15:37:23.986" v="362" actId="1076"/>
          <ac:spMkLst>
            <pc:docMk/>
            <pc:sldMk cId="1565284522" sldId="262"/>
            <ac:spMk id="3" creationId="{79C89385-7370-4166-D32D-BF77B7F03666}"/>
          </ac:spMkLst>
        </pc:spChg>
        <pc:spChg chg="mod">
          <ac:chgData name="Lorena Stabins" userId="09edf560-2360-4631-84fd-f7d20ee021aa" providerId="ADAL" clId="{58E354AB-05F1-4EB1-838F-2A71CC7E95A0}" dt="2023-10-11T15:37:33.331" v="363" actId="1076"/>
          <ac:spMkLst>
            <pc:docMk/>
            <pc:sldMk cId="1565284522" sldId="262"/>
            <ac:spMk id="7" creationId="{5D3467A9-3F0D-F1A3-2D5E-177D04212320}"/>
          </ac:spMkLst>
        </pc:spChg>
        <pc:picChg chg="mod">
          <ac:chgData name="Lorena Stabins" userId="09edf560-2360-4631-84fd-f7d20ee021aa" providerId="ADAL" clId="{58E354AB-05F1-4EB1-838F-2A71CC7E95A0}" dt="2023-10-11T15:33:29.448" v="266" actId="1076"/>
          <ac:picMkLst>
            <pc:docMk/>
            <pc:sldMk cId="1565284522" sldId="262"/>
            <ac:picMk id="6" creationId="{5221233A-5299-7775-6393-F1CD5E66D7D3}"/>
          </ac:picMkLst>
        </pc:picChg>
      </pc:sldChg>
      <pc:sldChg chg="modSp mod">
        <pc:chgData name="Lorena Stabins" userId="09edf560-2360-4631-84fd-f7d20ee021aa" providerId="ADAL" clId="{58E354AB-05F1-4EB1-838F-2A71CC7E95A0}" dt="2023-10-11T15:40:24.974" v="553" actId="20577"/>
        <pc:sldMkLst>
          <pc:docMk/>
          <pc:sldMk cId="3311754423" sldId="733"/>
        </pc:sldMkLst>
        <pc:spChg chg="mod">
          <ac:chgData name="Lorena Stabins" userId="09edf560-2360-4631-84fd-f7d20ee021aa" providerId="ADAL" clId="{58E354AB-05F1-4EB1-838F-2A71CC7E95A0}" dt="2023-10-11T15:24:36.485" v="59" actId="20577"/>
          <ac:spMkLst>
            <pc:docMk/>
            <pc:sldMk cId="3311754423" sldId="733"/>
            <ac:spMk id="2" creationId="{B9105900-8636-4553-96A2-FDA2FAC72F67}"/>
          </ac:spMkLst>
        </pc:spChg>
        <pc:spChg chg="mod">
          <ac:chgData name="Lorena Stabins" userId="09edf560-2360-4631-84fd-f7d20ee021aa" providerId="ADAL" clId="{58E354AB-05F1-4EB1-838F-2A71CC7E95A0}" dt="2023-10-11T15:40:24.974" v="553" actId="20577"/>
          <ac:spMkLst>
            <pc:docMk/>
            <pc:sldMk cId="3311754423" sldId="733"/>
            <ac:spMk id="3" creationId="{34D0DA15-65E9-4B3B-A3B7-9A08B76C4B17}"/>
          </ac:spMkLst>
        </pc:spChg>
      </pc:sldChg>
      <pc:sldChg chg="del">
        <pc:chgData name="Lorena Stabins" userId="09edf560-2360-4631-84fd-f7d20ee021aa" providerId="ADAL" clId="{58E354AB-05F1-4EB1-838F-2A71CC7E95A0}" dt="2023-10-11T15:22:09.676" v="0" actId="2696"/>
        <pc:sldMkLst>
          <pc:docMk/>
          <pc:sldMk cId="2068963062" sldId="734"/>
        </pc:sldMkLst>
      </pc:sldChg>
      <pc:sldChg chg="del">
        <pc:chgData name="Lorena Stabins" userId="09edf560-2360-4631-84fd-f7d20ee021aa" providerId="ADAL" clId="{58E354AB-05F1-4EB1-838F-2A71CC7E95A0}" dt="2023-10-11T15:22:13.771" v="1" actId="2696"/>
        <pc:sldMkLst>
          <pc:docMk/>
          <pc:sldMk cId="1105845219" sldId="735"/>
        </pc:sldMkLst>
      </pc:sldChg>
      <pc:sldChg chg="del">
        <pc:chgData name="Lorena Stabins" userId="09edf560-2360-4631-84fd-f7d20ee021aa" providerId="ADAL" clId="{58E354AB-05F1-4EB1-838F-2A71CC7E95A0}" dt="2023-10-11T15:22:17.001" v="2" actId="2696"/>
        <pc:sldMkLst>
          <pc:docMk/>
          <pc:sldMk cId="3048802014" sldId="736"/>
        </pc:sldMkLst>
      </pc:sldChg>
      <pc:sldChg chg="del">
        <pc:chgData name="Lorena Stabins" userId="09edf560-2360-4631-84fd-f7d20ee021aa" providerId="ADAL" clId="{58E354AB-05F1-4EB1-838F-2A71CC7E95A0}" dt="2023-10-11T15:22:19.924" v="3" actId="2696"/>
        <pc:sldMkLst>
          <pc:docMk/>
          <pc:sldMk cId="1339188052" sldId="737"/>
        </pc:sldMkLst>
      </pc:sldChg>
      <pc:sldChg chg="del">
        <pc:chgData name="Lorena Stabins" userId="09edf560-2360-4631-84fd-f7d20ee021aa" providerId="ADAL" clId="{58E354AB-05F1-4EB1-838F-2A71CC7E95A0}" dt="2023-10-11T15:22:22.635" v="4" actId="2696"/>
        <pc:sldMkLst>
          <pc:docMk/>
          <pc:sldMk cId="745645642" sldId="738"/>
        </pc:sldMkLst>
      </pc:sldChg>
      <pc:sldChg chg="del">
        <pc:chgData name="Lorena Stabins" userId="09edf560-2360-4631-84fd-f7d20ee021aa" providerId="ADAL" clId="{58E354AB-05F1-4EB1-838F-2A71CC7E95A0}" dt="2023-10-11T15:22:52.535" v="9" actId="2696"/>
        <pc:sldMkLst>
          <pc:docMk/>
          <pc:sldMk cId="3899853363" sldId="740"/>
        </pc:sldMkLst>
      </pc:sldChg>
      <pc:sldChg chg="del">
        <pc:chgData name="Lorena Stabins" userId="09edf560-2360-4631-84fd-f7d20ee021aa" providerId="ADAL" clId="{58E354AB-05F1-4EB1-838F-2A71CC7E95A0}" dt="2023-10-11T15:22:26.184" v="5" actId="2696"/>
        <pc:sldMkLst>
          <pc:docMk/>
          <pc:sldMk cId="1029113035" sldId="769"/>
        </pc:sldMkLst>
      </pc:sldChg>
      <pc:sldChg chg="del">
        <pc:chgData name="Lorena Stabins" userId="09edf560-2360-4631-84fd-f7d20ee021aa" providerId="ADAL" clId="{58E354AB-05F1-4EB1-838F-2A71CC7E95A0}" dt="2023-10-11T15:22:29.390" v="6" actId="2696"/>
        <pc:sldMkLst>
          <pc:docMk/>
          <pc:sldMk cId="3868924762" sldId="770"/>
        </pc:sldMkLst>
      </pc:sldChg>
      <pc:sldChg chg="del">
        <pc:chgData name="Lorena Stabins" userId="09edf560-2360-4631-84fd-f7d20ee021aa" providerId="ADAL" clId="{58E354AB-05F1-4EB1-838F-2A71CC7E95A0}" dt="2023-10-11T15:22:32.123" v="7" actId="2696"/>
        <pc:sldMkLst>
          <pc:docMk/>
          <pc:sldMk cId="2637110776" sldId="771"/>
        </pc:sldMkLst>
      </pc:sldChg>
      <pc:sldChg chg="del">
        <pc:chgData name="Lorena Stabins" userId="09edf560-2360-4631-84fd-f7d20ee021aa" providerId="ADAL" clId="{58E354AB-05F1-4EB1-838F-2A71CC7E95A0}" dt="2023-10-11T15:22:34.592" v="8" actId="2696"/>
        <pc:sldMkLst>
          <pc:docMk/>
          <pc:sldMk cId="1486812234" sldId="772"/>
        </pc:sldMkLst>
      </pc:sldChg>
      <pc:sldChg chg="del">
        <pc:chgData name="Lorena Stabins" userId="09edf560-2360-4631-84fd-f7d20ee021aa" providerId="ADAL" clId="{58E354AB-05F1-4EB1-838F-2A71CC7E95A0}" dt="2023-10-11T15:22:59.340" v="11" actId="2696"/>
        <pc:sldMkLst>
          <pc:docMk/>
          <pc:sldMk cId="1395298096" sldId="773"/>
        </pc:sldMkLst>
      </pc:sldChg>
      <pc:sldChg chg="del">
        <pc:chgData name="Lorena Stabins" userId="09edf560-2360-4631-84fd-f7d20ee021aa" providerId="ADAL" clId="{58E354AB-05F1-4EB1-838F-2A71CC7E95A0}" dt="2023-10-11T15:22:55.690" v="10" actId="2696"/>
        <pc:sldMkLst>
          <pc:docMk/>
          <pc:sldMk cId="3278859506" sldId="795"/>
        </pc:sldMkLst>
      </pc:sldChg>
      <pc:sldChg chg="addSp delSp modSp new mod">
        <pc:chgData name="Lorena Stabins" userId="09edf560-2360-4631-84fd-f7d20ee021aa" providerId="ADAL" clId="{58E354AB-05F1-4EB1-838F-2A71CC7E95A0}" dt="2023-10-11T15:30:23.255" v="237" actId="122"/>
        <pc:sldMkLst>
          <pc:docMk/>
          <pc:sldMk cId="1588948587" sldId="811"/>
        </pc:sldMkLst>
        <pc:spChg chg="mod">
          <ac:chgData name="Lorena Stabins" userId="09edf560-2360-4631-84fd-f7d20ee021aa" providerId="ADAL" clId="{58E354AB-05F1-4EB1-838F-2A71CC7E95A0}" dt="2023-10-11T15:30:23.255" v="237" actId="122"/>
          <ac:spMkLst>
            <pc:docMk/>
            <pc:sldMk cId="1588948587" sldId="811"/>
            <ac:spMk id="2" creationId="{A16DC56A-147E-1472-541E-25F8A878269E}"/>
          </ac:spMkLst>
        </pc:spChg>
        <pc:spChg chg="del">
          <ac:chgData name="Lorena Stabins" userId="09edf560-2360-4631-84fd-f7d20ee021aa" providerId="ADAL" clId="{58E354AB-05F1-4EB1-838F-2A71CC7E95A0}" dt="2023-10-11T15:27:59.492" v="133"/>
          <ac:spMkLst>
            <pc:docMk/>
            <pc:sldMk cId="1588948587" sldId="811"/>
            <ac:spMk id="3" creationId="{90EAF726-8FF1-1529-249C-B6843F4A292E}"/>
          </ac:spMkLst>
        </pc:spChg>
        <pc:picChg chg="add mod">
          <ac:chgData name="Lorena Stabins" userId="09edf560-2360-4631-84fd-f7d20ee021aa" providerId="ADAL" clId="{58E354AB-05F1-4EB1-838F-2A71CC7E95A0}" dt="2023-10-11T15:27:59.492" v="133"/>
          <ac:picMkLst>
            <pc:docMk/>
            <pc:sldMk cId="1588948587" sldId="811"/>
            <ac:picMk id="5" creationId="{CBAE1DFE-3D7F-FED0-B205-E3D77CE87BB0}"/>
          </ac:picMkLst>
        </pc:picChg>
      </pc:sldChg>
      <pc:sldChg chg="addSp delSp modSp new mod">
        <pc:chgData name="Lorena Stabins" userId="09edf560-2360-4631-84fd-f7d20ee021aa" providerId="ADAL" clId="{58E354AB-05F1-4EB1-838F-2A71CC7E95A0}" dt="2023-10-11T15:37:09.363" v="360" actId="14100"/>
        <pc:sldMkLst>
          <pc:docMk/>
          <pc:sldMk cId="1229006061" sldId="812"/>
        </pc:sldMkLst>
        <pc:spChg chg="mod">
          <ac:chgData name="Lorena Stabins" userId="09edf560-2360-4631-84fd-f7d20ee021aa" providerId="ADAL" clId="{58E354AB-05F1-4EB1-838F-2A71CC7E95A0}" dt="2023-10-11T15:36:51.566" v="357" actId="20577"/>
          <ac:spMkLst>
            <pc:docMk/>
            <pc:sldMk cId="1229006061" sldId="812"/>
            <ac:spMk id="2" creationId="{184CB4E4-58C8-0F5B-599C-4D95AD258219}"/>
          </ac:spMkLst>
        </pc:spChg>
        <pc:spChg chg="del">
          <ac:chgData name="Lorena Stabins" userId="09edf560-2360-4631-84fd-f7d20ee021aa" providerId="ADAL" clId="{58E354AB-05F1-4EB1-838F-2A71CC7E95A0}" dt="2023-10-11T15:35:56.574" v="289"/>
          <ac:spMkLst>
            <pc:docMk/>
            <pc:sldMk cId="1229006061" sldId="812"/>
            <ac:spMk id="3" creationId="{44C0EB45-3BD4-1CF8-DA0D-012E4BCA832C}"/>
          </ac:spMkLst>
        </pc:spChg>
        <pc:spChg chg="add mod">
          <ac:chgData name="Lorena Stabins" userId="09edf560-2360-4631-84fd-f7d20ee021aa" providerId="ADAL" clId="{58E354AB-05F1-4EB1-838F-2A71CC7E95A0}" dt="2023-10-11T15:36:44.212" v="327" actId="1076"/>
          <ac:spMkLst>
            <pc:docMk/>
            <pc:sldMk cId="1229006061" sldId="812"/>
            <ac:spMk id="6" creationId="{C7AF0FA7-37B4-5708-5C2E-99EE38CAE6E3}"/>
          </ac:spMkLst>
        </pc:spChg>
        <pc:spChg chg="add mod">
          <ac:chgData name="Lorena Stabins" userId="09edf560-2360-4631-84fd-f7d20ee021aa" providerId="ADAL" clId="{58E354AB-05F1-4EB1-838F-2A71CC7E95A0}" dt="2023-10-11T15:37:09.363" v="360" actId="14100"/>
          <ac:spMkLst>
            <pc:docMk/>
            <pc:sldMk cId="1229006061" sldId="812"/>
            <ac:spMk id="7" creationId="{15F4EC0D-A038-5A92-076B-673C02A01547}"/>
          </ac:spMkLst>
        </pc:spChg>
        <pc:picChg chg="add mod">
          <ac:chgData name="Lorena Stabins" userId="09edf560-2360-4631-84fd-f7d20ee021aa" providerId="ADAL" clId="{58E354AB-05F1-4EB1-838F-2A71CC7E95A0}" dt="2023-10-11T15:36:41.176" v="326" actId="1076"/>
          <ac:picMkLst>
            <pc:docMk/>
            <pc:sldMk cId="1229006061" sldId="812"/>
            <ac:picMk id="5" creationId="{E0DDC3C0-9885-3329-6C5B-806F9C543EC2}"/>
          </ac:picMkLst>
        </pc:picChg>
      </pc:sldChg>
      <pc:sldChg chg="addSp delSp modSp new mod modClrScheme chgLayout">
        <pc:chgData name="Lorena Stabins" userId="09edf560-2360-4631-84fd-f7d20ee021aa" providerId="ADAL" clId="{58E354AB-05F1-4EB1-838F-2A71CC7E95A0}" dt="2023-10-11T15:48:02.420" v="884" actId="313"/>
        <pc:sldMkLst>
          <pc:docMk/>
          <pc:sldMk cId="3953549855" sldId="813"/>
        </pc:sldMkLst>
        <pc:spChg chg="mod">
          <ac:chgData name="Lorena Stabins" userId="09edf560-2360-4631-84fd-f7d20ee021aa" providerId="ADAL" clId="{58E354AB-05F1-4EB1-838F-2A71CC7E95A0}" dt="2023-10-11T15:45:29.028" v="725" actId="20577"/>
          <ac:spMkLst>
            <pc:docMk/>
            <pc:sldMk cId="3953549855" sldId="813"/>
            <ac:spMk id="2" creationId="{3EA67374-68D1-C735-280B-57E3401A011F}"/>
          </ac:spMkLst>
        </pc:spChg>
        <pc:spChg chg="mod">
          <ac:chgData name="Lorena Stabins" userId="09edf560-2360-4631-84fd-f7d20ee021aa" providerId="ADAL" clId="{58E354AB-05F1-4EB1-838F-2A71CC7E95A0}" dt="2023-10-11T15:48:02.420" v="884" actId="313"/>
          <ac:spMkLst>
            <pc:docMk/>
            <pc:sldMk cId="3953549855" sldId="813"/>
            <ac:spMk id="3" creationId="{AA4E2D52-B58F-40A9-5208-77804293A4CB}"/>
          </ac:spMkLst>
        </pc:spChg>
        <pc:spChg chg="mod ord">
          <ac:chgData name="Lorena Stabins" userId="09edf560-2360-4631-84fd-f7d20ee021aa" providerId="ADAL" clId="{58E354AB-05F1-4EB1-838F-2A71CC7E95A0}" dt="2023-10-11T15:44:44.383" v="695" actId="26606"/>
          <ac:spMkLst>
            <pc:docMk/>
            <pc:sldMk cId="3953549855" sldId="813"/>
            <ac:spMk id="4" creationId="{A6179EFE-2816-A77A-BAA7-1AD165D48B6F}"/>
          </ac:spMkLst>
        </pc:spChg>
        <pc:spChg chg="add del mod">
          <ac:chgData name="Lorena Stabins" userId="09edf560-2360-4631-84fd-f7d20ee021aa" providerId="ADAL" clId="{58E354AB-05F1-4EB1-838F-2A71CC7E95A0}" dt="2023-10-11T15:39:50.351" v="518" actId="478"/>
          <ac:spMkLst>
            <pc:docMk/>
            <pc:sldMk cId="3953549855" sldId="813"/>
            <ac:spMk id="7" creationId="{1E2182C1-EDD2-E271-A707-1CA6BED2650E}"/>
          </ac:spMkLst>
        </pc:spChg>
        <pc:picChg chg="add del mod">
          <ac:chgData name="Lorena Stabins" userId="09edf560-2360-4631-84fd-f7d20ee021aa" providerId="ADAL" clId="{58E354AB-05F1-4EB1-838F-2A71CC7E95A0}" dt="2023-10-11T15:41:43.549" v="556" actId="478"/>
          <ac:picMkLst>
            <pc:docMk/>
            <pc:sldMk cId="3953549855" sldId="813"/>
            <ac:picMk id="6" creationId="{95C06C09-2D4D-F272-DEF5-2E5ED102E180}"/>
          </ac:picMkLst>
        </pc:picChg>
        <pc:picChg chg="add del mod">
          <ac:chgData name="Lorena Stabins" userId="09edf560-2360-4631-84fd-f7d20ee021aa" providerId="ADAL" clId="{58E354AB-05F1-4EB1-838F-2A71CC7E95A0}" dt="2023-10-11T15:44:41.752" v="694" actId="478"/>
          <ac:picMkLst>
            <pc:docMk/>
            <pc:sldMk cId="3953549855" sldId="813"/>
            <ac:picMk id="9" creationId="{8104ADD8-AC20-24CC-3B12-C3E0EE4AF2B8}"/>
          </ac:picMkLst>
        </pc:picChg>
        <pc:picChg chg="add mod modCrop">
          <ac:chgData name="Lorena Stabins" userId="09edf560-2360-4631-84fd-f7d20ee021aa" providerId="ADAL" clId="{58E354AB-05F1-4EB1-838F-2A71CC7E95A0}" dt="2023-10-11T15:45:04.840" v="698" actId="1076"/>
          <ac:picMkLst>
            <pc:docMk/>
            <pc:sldMk cId="3953549855" sldId="813"/>
            <ac:picMk id="11" creationId="{CA2ECF51-CE43-27C6-9E39-1C0398C21D4A}"/>
          </ac:picMkLst>
        </pc:picChg>
      </pc:sldChg>
    </pc:docChg>
  </pc:docChgLst>
  <pc:docChgLst>
    <pc:chgData name="Ryan Maier" userId="S::rmaier@monroe2boces.org::86d7282d-a2ca-4070-b274-97cf0a07a698" providerId="AD" clId="Web-{121FD5A6-3B03-4D8E-A2BD-5D85B1F474FB}"/>
    <pc:docChg chg="addSld modSld modSection">
      <pc:chgData name="Ryan Maier" userId="S::rmaier@monroe2boces.org::86d7282d-a2ca-4070-b274-97cf0a07a698" providerId="AD" clId="Web-{121FD5A6-3B03-4D8E-A2BD-5D85B1F474FB}" dt="2023-10-16T15:14:34.100" v="328" actId="1076"/>
      <pc:docMkLst>
        <pc:docMk/>
      </pc:docMkLst>
      <pc:sldChg chg="addSp delSp modSp new">
        <pc:chgData name="Ryan Maier" userId="S::rmaier@monroe2boces.org::86d7282d-a2ca-4070-b274-97cf0a07a698" providerId="AD" clId="Web-{121FD5A6-3B03-4D8E-A2BD-5D85B1F474FB}" dt="2023-10-16T15:02:36.725" v="135" actId="14100"/>
        <pc:sldMkLst>
          <pc:docMk/>
          <pc:sldMk cId="547037636" sldId="829"/>
        </pc:sldMkLst>
        <pc:spChg chg="del mod">
          <ac:chgData name="Ryan Maier" userId="S::rmaier@monroe2boces.org::86d7282d-a2ca-4070-b274-97cf0a07a698" providerId="AD" clId="Web-{121FD5A6-3B03-4D8E-A2BD-5D85B1F474FB}" dt="2023-10-16T15:01:55.661" v="123"/>
          <ac:spMkLst>
            <pc:docMk/>
            <pc:sldMk cId="547037636" sldId="829"/>
            <ac:spMk id="2" creationId="{D518681B-69BE-1CCC-B78F-92F822ACB79C}"/>
          </ac:spMkLst>
        </pc:spChg>
        <pc:spChg chg="del">
          <ac:chgData name="Ryan Maier" userId="S::rmaier@monroe2boces.org::86d7282d-a2ca-4070-b274-97cf0a07a698" providerId="AD" clId="Web-{121FD5A6-3B03-4D8E-A2BD-5D85B1F474FB}" dt="2023-10-16T15:01:56.662" v="124"/>
          <ac:spMkLst>
            <pc:docMk/>
            <pc:sldMk cId="547037636" sldId="829"/>
            <ac:spMk id="3" creationId="{28EF9059-4BBD-0E3B-3B7E-9D5DC60A64C5}"/>
          </ac:spMkLst>
        </pc:spChg>
        <pc:spChg chg="del mod">
          <ac:chgData name="Ryan Maier" userId="S::rmaier@monroe2boces.org::86d7282d-a2ca-4070-b274-97cf0a07a698" providerId="AD" clId="Web-{121FD5A6-3B03-4D8E-A2BD-5D85B1F474FB}" dt="2023-10-16T15:02:08.287" v="127"/>
          <ac:spMkLst>
            <pc:docMk/>
            <pc:sldMk cId="547037636" sldId="829"/>
            <ac:spMk id="4" creationId="{225A2BED-163E-31CF-725B-6F6FE74A3011}"/>
          </ac:spMkLst>
        </pc:spChg>
        <pc:spChg chg="add del mod">
          <ac:chgData name="Ryan Maier" userId="S::rmaier@monroe2boces.org::86d7282d-a2ca-4070-b274-97cf0a07a698" providerId="AD" clId="Web-{121FD5A6-3B03-4D8E-A2BD-5D85B1F474FB}" dt="2023-10-16T15:01:58.287" v="125"/>
          <ac:spMkLst>
            <pc:docMk/>
            <pc:sldMk cId="547037636" sldId="829"/>
            <ac:spMk id="7" creationId="{D0ED0E41-AEC9-DAC9-0B40-C2D7CA4A486C}"/>
          </ac:spMkLst>
        </pc:spChg>
        <pc:picChg chg="add mod">
          <ac:chgData name="Ryan Maier" userId="S::rmaier@monroe2boces.org::86d7282d-a2ca-4070-b274-97cf0a07a698" providerId="AD" clId="Web-{121FD5A6-3B03-4D8E-A2BD-5D85B1F474FB}" dt="2023-10-16T15:02:36.725" v="135" actId="14100"/>
          <ac:picMkLst>
            <pc:docMk/>
            <pc:sldMk cId="547037636" sldId="829"/>
            <ac:picMk id="8" creationId="{48BA87F7-3DE4-B294-F61D-15F2AB1BCF34}"/>
          </ac:picMkLst>
        </pc:picChg>
      </pc:sldChg>
      <pc:sldChg chg="addSp delSp modSp new">
        <pc:chgData name="Ryan Maier" userId="S::rmaier@monroe2boces.org::86d7282d-a2ca-4070-b274-97cf0a07a698" providerId="AD" clId="Web-{121FD5A6-3B03-4D8E-A2BD-5D85B1F474FB}" dt="2023-10-16T15:14:34.100" v="328" actId="1076"/>
        <pc:sldMkLst>
          <pc:docMk/>
          <pc:sldMk cId="2654555829" sldId="830"/>
        </pc:sldMkLst>
        <pc:spChg chg="mod">
          <ac:chgData name="Ryan Maier" userId="S::rmaier@monroe2boces.org::86d7282d-a2ca-4070-b274-97cf0a07a698" providerId="AD" clId="Web-{121FD5A6-3B03-4D8E-A2BD-5D85B1F474FB}" dt="2023-10-16T15:06:44.262" v="244" actId="20577"/>
          <ac:spMkLst>
            <pc:docMk/>
            <pc:sldMk cId="2654555829" sldId="830"/>
            <ac:spMk id="2" creationId="{57F0F8A4-E007-D5FB-33F4-B5CCCF6CB4F0}"/>
          </ac:spMkLst>
        </pc:spChg>
        <pc:spChg chg="del">
          <ac:chgData name="Ryan Maier" userId="S::rmaier@monroe2boces.org::86d7282d-a2ca-4070-b274-97cf0a07a698" providerId="AD" clId="Web-{121FD5A6-3B03-4D8E-A2BD-5D85B1F474FB}" dt="2023-10-16T15:06:31.511" v="240"/>
          <ac:spMkLst>
            <pc:docMk/>
            <pc:sldMk cId="2654555829" sldId="830"/>
            <ac:spMk id="3" creationId="{BB35C2AE-654E-C6D2-018C-C6E9A0380D5F}"/>
          </ac:spMkLst>
        </pc:spChg>
        <pc:spChg chg="del">
          <ac:chgData name="Ryan Maier" userId="S::rmaier@monroe2boces.org::86d7282d-a2ca-4070-b274-97cf0a07a698" providerId="AD" clId="Web-{121FD5A6-3B03-4D8E-A2BD-5D85B1F474FB}" dt="2023-10-16T15:06:33.199" v="241"/>
          <ac:spMkLst>
            <pc:docMk/>
            <pc:sldMk cId="2654555829" sldId="830"/>
            <ac:spMk id="4" creationId="{35B38AF7-4B6A-D006-A4CE-D468D340BFD2}"/>
          </ac:spMkLst>
        </pc:spChg>
        <pc:spChg chg="add mod">
          <ac:chgData name="Ryan Maier" userId="S::rmaier@monroe2boces.org::86d7282d-a2ca-4070-b274-97cf0a07a698" providerId="AD" clId="Web-{121FD5A6-3B03-4D8E-A2BD-5D85B1F474FB}" dt="2023-10-16T15:12:28.348" v="324" actId="1076"/>
          <ac:spMkLst>
            <pc:docMk/>
            <pc:sldMk cId="2654555829" sldId="830"/>
            <ac:spMk id="6" creationId="{1CE56E42-4597-DFA2-AEB5-7FFFBB1FB34E}"/>
          </ac:spMkLst>
        </pc:spChg>
        <pc:spChg chg="add mod">
          <ac:chgData name="Ryan Maier" userId="S::rmaier@monroe2boces.org::86d7282d-a2ca-4070-b274-97cf0a07a698" providerId="AD" clId="Web-{121FD5A6-3B03-4D8E-A2BD-5D85B1F474FB}" dt="2023-10-16T15:12:28.363" v="325" actId="1076"/>
          <ac:spMkLst>
            <pc:docMk/>
            <pc:sldMk cId="2654555829" sldId="830"/>
            <ac:spMk id="7" creationId="{A21990A8-A588-9825-165E-A16EB6BD5C55}"/>
          </ac:spMkLst>
        </pc:spChg>
        <pc:spChg chg="add mod ord">
          <ac:chgData name="Ryan Maier" userId="S::rmaier@monroe2boces.org::86d7282d-a2ca-4070-b274-97cf0a07a698" providerId="AD" clId="Web-{121FD5A6-3B03-4D8E-A2BD-5D85B1F474FB}" dt="2023-10-16T15:12:28.348" v="323" actId="1076"/>
          <ac:spMkLst>
            <pc:docMk/>
            <pc:sldMk cId="2654555829" sldId="830"/>
            <ac:spMk id="8" creationId="{36C7CE6F-86CD-1802-46D6-6CA7B1F370F0}"/>
          </ac:spMkLst>
        </pc:spChg>
        <pc:spChg chg="add mod ord">
          <ac:chgData name="Ryan Maier" userId="S::rmaier@monroe2boces.org::86d7282d-a2ca-4070-b274-97cf0a07a698" providerId="AD" clId="Web-{121FD5A6-3B03-4D8E-A2BD-5D85B1F474FB}" dt="2023-10-16T15:12:28.363" v="326" actId="1076"/>
          <ac:spMkLst>
            <pc:docMk/>
            <pc:sldMk cId="2654555829" sldId="830"/>
            <ac:spMk id="9" creationId="{BDC0FFC8-BAB9-71CF-8D7D-1710DE80C749}"/>
          </ac:spMkLst>
        </pc:spChg>
        <pc:picChg chg="add mod">
          <ac:chgData name="Ryan Maier" userId="S::rmaier@monroe2boces.org::86d7282d-a2ca-4070-b274-97cf0a07a698" providerId="AD" clId="Web-{121FD5A6-3B03-4D8E-A2BD-5D85B1F474FB}" dt="2023-10-16T15:14:34.100" v="328" actId="1076"/>
          <ac:picMkLst>
            <pc:docMk/>
            <pc:sldMk cId="2654555829" sldId="830"/>
            <ac:picMk id="10" creationId="{99E3A7DC-671C-64F7-732E-3EC1C8636C34}"/>
          </ac:picMkLst>
        </pc:picChg>
      </pc:sldChg>
    </pc:docChg>
  </pc:docChgLst>
  <pc:docChgLst>
    <pc:chgData name="Mari-Ellen Maloney" userId="S::mmaloney@bocesmaars.org::f72d0205-3f19-4bd4-baea-dc60be18cfaf" providerId="AD" clId="Web-{494595A5-AD88-43DA-B0BF-F3D89E3622FE}"/>
    <pc:docChg chg="addSld delSld modSld modSection">
      <pc:chgData name="Mari-Ellen Maloney" userId="S::mmaloney@bocesmaars.org::f72d0205-3f19-4bd4-baea-dc60be18cfaf" providerId="AD" clId="Web-{494595A5-AD88-43DA-B0BF-F3D89E3622FE}" dt="2023-10-12T18:38:30.795" v="414" actId="20577"/>
      <pc:docMkLst>
        <pc:docMk/>
      </pc:docMkLst>
      <pc:sldChg chg="addSp modSp">
        <pc:chgData name="Mari-Ellen Maloney" userId="S::mmaloney@bocesmaars.org::f72d0205-3f19-4bd4-baea-dc60be18cfaf" providerId="AD" clId="Web-{494595A5-AD88-43DA-B0BF-F3D89E3622FE}" dt="2023-10-12T17:33:19.858" v="112" actId="14100"/>
        <pc:sldMkLst>
          <pc:docMk/>
          <pc:sldMk cId="3136300236" sldId="746"/>
        </pc:sldMkLst>
        <pc:spChg chg="add mod">
          <ac:chgData name="Mari-Ellen Maloney" userId="S::mmaloney@bocesmaars.org::f72d0205-3f19-4bd4-baea-dc60be18cfaf" providerId="AD" clId="Web-{494595A5-AD88-43DA-B0BF-F3D89E3622FE}" dt="2023-10-12T17:33:19.858" v="112" actId="14100"/>
          <ac:spMkLst>
            <pc:docMk/>
            <pc:sldMk cId="3136300236" sldId="746"/>
            <ac:spMk id="5" creationId="{B35B457D-5FD2-AED7-FE3E-CD8C63F413AC}"/>
          </ac:spMkLst>
        </pc:spChg>
        <pc:spChg chg="mod">
          <ac:chgData name="Mari-Ellen Maloney" userId="S::mmaloney@bocesmaars.org::f72d0205-3f19-4bd4-baea-dc60be18cfaf" providerId="AD" clId="Web-{494595A5-AD88-43DA-B0BF-F3D89E3622FE}" dt="2023-10-12T17:33:05.669" v="111" actId="14100"/>
          <ac:spMkLst>
            <pc:docMk/>
            <pc:sldMk cId="3136300236" sldId="746"/>
            <ac:spMk id="6" creationId="{9ACE5411-CFF8-0BCD-9834-C9E91D9BE125}"/>
          </ac:spMkLst>
        </pc:spChg>
      </pc:sldChg>
      <pc:sldChg chg="modSp">
        <pc:chgData name="Mari-Ellen Maloney" userId="S::mmaloney@bocesmaars.org::f72d0205-3f19-4bd4-baea-dc60be18cfaf" providerId="AD" clId="Web-{494595A5-AD88-43DA-B0BF-F3D89E3622FE}" dt="2023-10-12T18:01:58.953" v="206" actId="20577"/>
        <pc:sldMkLst>
          <pc:docMk/>
          <pc:sldMk cId="1640657741" sldId="748"/>
        </pc:sldMkLst>
        <pc:spChg chg="mod">
          <ac:chgData name="Mari-Ellen Maloney" userId="S::mmaloney@bocesmaars.org::f72d0205-3f19-4bd4-baea-dc60be18cfaf" providerId="AD" clId="Web-{494595A5-AD88-43DA-B0BF-F3D89E3622FE}" dt="2023-10-12T18:01:58.953" v="206" actId="20577"/>
          <ac:spMkLst>
            <pc:docMk/>
            <pc:sldMk cId="1640657741" sldId="748"/>
            <ac:spMk id="3" creationId="{94CFD516-9525-4DA2-9E5D-D3B8BC8C810F}"/>
          </ac:spMkLst>
        </pc:spChg>
      </pc:sldChg>
      <pc:sldChg chg="modSp">
        <pc:chgData name="Mari-Ellen Maloney" userId="S::mmaloney@bocesmaars.org::f72d0205-3f19-4bd4-baea-dc60be18cfaf" providerId="AD" clId="Web-{494595A5-AD88-43DA-B0BF-F3D89E3622FE}" dt="2023-10-12T18:37:48.105" v="413" actId="20577"/>
        <pc:sldMkLst>
          <pc:docMk/>
          <pc:sldMk cId="3735999996" sldId="749"/>
        </pc:sldMkLst>
        <pc:spChg chg="mod">
          <ac:chgData name="Mari-Ellen Maloney" userId="S::mmaloney@bocesmaars.org::f72d0205-3f19-4bd4-baea-dc60be18cfaf" providerId="AD" clId="Web-{494595A5-AD88-43DA-B0BF-F3D89E3622FE}" dt="2023-10-12T18:37:48.105" v="413" actId="20577"/>
          <ac:spMkLst>
            <pc:docMk/>
            <pc:sldMk cId="3735999996" sldId="749"/>
            <ac:spMk id="3" creationId="{FAA9EAE7-3FDD-4FC6-9B19-BB29F1A30E19}"/>
          </ac:spMkLst>
        </pc:spChg>
      </pc:sldChg>
      <pc:sldChg chg="del">
        <pc:chgData name="Mari-Ellen Maloney" userId="S::mmaloney@bocesmaars.org::f72d0205-3f19-4bd4-baea-dc60be18cfaf" providerId="AD" clId="Web-{494595A5-AD88-43DA-B0BF-F3D89E3622FE}" dt="2023-10-12T17:05:02.329" v="0"/>
        <pc:sldMkLst>
          <pc:docMk/>
          <pc:sldMk cId="3442467890" sldId="780"/>
        </pc:sldMkLst>
      </pc:sldChg>
      <pc:sldChg chg="modSp">
        <pc:chgData name="Mari-Ellen Maloney" userId="S::mmaloney@bocesmaars.org::f72d0205-3f19-4bd4-baea-dc60be18cfaf" providerId="AD" clId="Web-{494595A5-AD88-43DA-B0BF-F3D89E3622FE}" dt="2023-10-12T17:52:39.031" v="118" actId="14100"/>
        <pc:sldMkLst>
          <pc:docMk/>
          <pc:sldMk cId="2771439514" sldId="784"/>
        </pc:sldMkLst>
        <pc:spChg chg="mod">
          <ac:chgData name="Mari-Ellen Maloney" userId="S::mmaloney@bocesmaars.org::f72d0205-3f19-4bd4-baea-dc60be18cfaf" providerId="AD" clId="Web-{494595A5-AD88-43DA-B0BF-F3D89E3622FE}" dt="2023-10-12T17:52:39.031" v="118" actId="14100"/>
          <ac:spMkLst>
            <pc:docMk/>
            <pc:sldMk cId="2771439514" sldId="784"/>
            <ac:spMk id="2" creationId="{60DA3937-7A94-470A-8899-DC93552D0384}"/>
          </ac:spMkLst>
        </pc:spChg>
        <pc:spChg chg="mod ord">
          <ac:chgData name="Mari-Ellen Maloney" userId="S::mmaloney@bocesmaars.org::f72d0205-3f19-4bd4-baea-dc60be18cfaf" providerId="AD" clId="Web-{494595A5-AD88-43DA-B0BF-F3D89E3622FE}" dt="2023-10-12T17:51:59.952" v="116"/>
          <ac:spMkLst>
            <pc:docMk/>
            <pc:sldMk cId="2771439514" sldId="784"/>
            <ac:spMk id="9" creationId="{9A4E83B1-E230-E0E4-C49A-37B60EA9B2EB}"/>
          </ac:spMkLst>
        </pc:spChg>
        <pc:picChg chg="mod">
          <ac:chgData name="Mari-Ellen Maloney" userId="S::mmaloney@bocesmaars.org::f72d0205-3f19-4bd4-baea-dc60be18cfaf" providerId="AD" clId="Web-{494595A5-AD88-43DA-B0BF-F3D89E3622FE}" dt="2023-10-12T17:51:59.952" v="116"/>
          <ac:picMkLst>
            <pc:docMk/>
            <pc:sldMk cId="2771439514" sldId="784"/>
            <ac:picMk id="10" creationId="{E047666D-34CF-6920-89B3-3C4F57918F60}"/>
          </ac:picMkLst>
        </pc:picChg>
      </pc:sldChg>
      <pc:sldChg chg="modSp">
        <pc:chgData name="Mari-Ellen Maloney" userId="S::mmaloney@bocesmaars.org::f72d0205-3f19-4bd4-baea-dc60be18cfaf" providerId="AD" clId="Web-{494595A5-AD88-43DA-B0BF-F3D89E3622FE}" dt="2023-10-12T18:38:30.795" v="414" actId="20577"/>
        <pc:sldMkLst>
          <pc:docMk/>
          <pc:sldMk cId="3644928435" sldId="786"/>
        </pc:sldMkLst>
        <pc:spChg chg="mod">
          <ac:chgData name="Mari-Ellen Maloney" userId="S::mmaloney@bocesmaars.org::f72d0205-3f19-4bd4-baea-dc60be18cfaf" providerId="AD" clId="Web-{494595A5-AD88-43DA-B0BF-F3D89E3622FE}" dt="2023-10-12T18:38:30.795" v="414" actId="20577"/>
          <ac:spMkLst>
            <pc:docMk/>
            <pc:sldMk cId="3644928435" sldId="786"/>
            <ac:spMk id="2" creationId="{69288740-AF64-C48D-8A6F-BCD452899680}"/>
          </ac:spMkLst>
        </pc:spChg>
      </pc:sldChg>
      <pc:sldChg chg="modSp">
        <pc:chgData name="Mari-Ellen Maloney" userId="S::mmaloney@bocesmaars.org::f72d0205-3f19-4bd4-baea-dc60be18cfaf" providerId="AD" clId="Web-{494595A5-AD88-43DA-B0BF-F3D89E3622FE}" dt="2023-10-12T18:01:09.623" v="199" actId="1076"/>
        <pc:sldMkLst>
          <pc:docMk/>
          <pc:sldMk cId="2624026085" sldId="793"/>
        </pc:sldMkLst>
        <pc:spChg chg="mod">
          <ac:chgData name="Mari-Ellen Maloney" userId="S::mmaloney@bocesmaars.org::f72d0205-3f19-4bd4-baea-dc60be18cfaf" providerId="AD" clId="Web-{494595A5-AD88-43DA-B0BF-F3D89E3622FE}" dt="2023-10-12T18:01:03.201" v="198" actId="20577"/>
          <ac:spMkLst>
            <pc:docMk/>
            <pc:sldMk cId="2624026085" sldId="793"/>
            <ac:spMk id="3" creationId="{F454C08A-F986-7036-3074-59787ECB483C}"/>
          </ac:spMkLst>
        </pc:spChg>
        <pc:picChg chg="mod">
          <ac:chgData name="Mari-Ellen Maloney" userId="S::mmaloney@bocesmaars.org::f72d0205-3f19-4bd4-baea-dc60be18cfaf" providerId="AD" clId="Web-{494595A5-AD88-43DA-B0BF-F3D89E3622FE}" dt="2023-10-12T18:01:09.623" v="199" actId="1076"/>
          <ac:picMkLst>
            <pc:docMk/>
            <pc:sldMk cId="2624026085" sldId="793"/>
            <ac:picMk id="6" creationId="{E627273B-E418-725B-DE8C-4894C1F4D320}"/>
          </ac:picMkLst>
        </pc:picChg>
      </pc:sldChg>
      <pc:sldChg chg="addSp delSp modSp new">
        <pc:chgData name="Mari-Ellen Maloney" userId="S::mmaloney@bocesmaars.org::f72d0205-3f19-4bd4-baea-dc60be18cfaf" providerId="AD" clId="Web-{494595A5-AD88-43DA-B0BF-F3D89E3622FE}" dt="2023-10-12T17:32:22.386" v="110" actId="1076"/>
        <pc:sldMkLst>
          <pc:docMk/>
          <pc:sldMk cId="2344141029" sldId="816"/>
        </pc:sldMkLst>
        <pc:spChg chg="mod">
          <ac:chgData name="Mari-Ellen Maloney" userId="S::mmaloney@bocesmaars.org::f72d0205-3f19-4bd4-baea-dc60be18cfaf" providerId="AD" clId="Web-{494595A5-AD88-43DA-B0BF-F3D89E3622FE}" dt="2023-10-12T17:32:13.714" v="109" actId="14100"/>
          <ac:spMkLst>
            <pc:docMk/>
            <pc:sldMk cId="2344141029" sldId="816"/>
            <ac:spMk id="2" creationId="{F760E443-4899-663D-FC40-4A2391AAE595}"/>
          </ac:spMkLst>
        </pc:spChg>
        <pc:spChg chg="del mod">
          <ac:chgData name="Mari-Ellen Maloney" userId="S::mmaloney@bocesmaars.org::f72d0205-3f19-4bd4-baea-dc60be18cfaf" providerId="AD" clId="Web-{494595A5-AD88-43DA-B0BF-F3D89E3622FE}" dt="2023-10-12T17:24:11.088" v="96"/>
          <ac:spMkLst>
            <pc:docMk/>
            <pc:sldMk cId="2344141029" sldId="816"/>
            <ac:spMk id="3" creationId="{93F655BE-C236-5C0B-D21E-25779B6376A4}"/>
          </ac:spMkLst>
        </pc:spChg>
        <pc:spChg chg="mod ord">
          <ac:chgData name="Mari-Ellen Maloney" userId="S::mmaloney@bocesmaars.org::f72d0205-3f19-4bd4-baea-dc60be18cfaf" providerId="AD" clId="Web-{494595A5-AD88-43DA-B0BF-F3D89E3622FE}" dt="2023-10-12T17:30:37.898" v="102"/>
          <ac:spMkLst>
            <pc:docMk/>
            <pc:sldMk cId="2344141029" sldId="816"/>
            <ac:spMk id="4" creationId="{CDA69CD2-7515-B59A-431C-ECEE2AA2DD6B}"/>
          </ac:spMkLst>
        </pc:spChg>
        <pc:spChg chg="add del mod">
          <ac:chgData name="Mari-Ellen Maloney" userId="S::mmaloney@bocesmaars.org::f72d0205-3f19-4bd4-baea-dc60be18cfaf" providerId="AD" clId="Web-{494595A5-AD88-43DA-B0BF-F3D89E3622FE}" dt="2023-10-12T17:30:19.773" v="101"/>
          <ac:spMkLst>
            <pc:docMk/>
            <pc:sldMk cId="2344141029" sldId="816"/>
            <ac:spMk id="7" creationId="{D0409A89-EE9E-BC95-90BD-BB01516494E6}"/>
          </ac:spMkLst>
        </pc:spChg>
        <pc:picChg chg="add del mod ord">
          <ac:chgData name="Mari-Ellen Maloney" userId="S::mmaloney@bocesmaars.org::f72d0205-3f19-4bd4-baea-dc60be18cfaf" providerId="AD" clId="Web-{494595A5-AD88-43DA-B0BF-F3D89E3622FE}" dt="2023-10-12T17:24:30.589" v="99"/>
          <ac:picMkLst>
            <pc:docMk/>
            <pc:sldMk cId="2344141029" sldId="816"/>
            <ac:picMk id="5" creationId="{89329D1B-A3D9-9218-6AE9-291E54BDE0B6}"/>
          </ac:picMkLst>
        </pc:picChg>
        <pc:picChg chg="add mod ord">
          <ac:chgData name="Mari-Ellen Maloney" userId="S::mmaloney@bocesmaars.org::f72d0205-3f19-4bd4-baea-dc60be18cfaf" providerId="AD" clId="Web-{494595A5-AD88-43DA-B0BF-F3D89E3622FE}" dt="2023-10-12T17:32:22.386" v="110" actId="1076"/>
          <ac:picMkLst>
            <pc:docMk/>
            <pc:sldMk cId="2344141029" sldId="816"/>
            <ac:picMk id="8" creationId="{B6A46430-2CE5-C719-8CE5-218F6E688233}"/>
          </ac:picMkLst>
        </pc:picChg>
      </pc:sldChg>
    </pc:docChg>
  </pc:docChgLst>
  <pc:docChgLst>
    <pc:chgData name="Laurie Hazard" userId="S::lhazard@bocesmaars.org::71b497eb-3eb3-47bd-8872-e714f38e3320" providerId="AD" clId="Web-{3663F971-D094-4F47-86B1-12C982496C33}"/>
    <pc:docChg chg="modSld">
      <pc:chgData name="Laurie Hazard" userId="S::lhazard@bocesmaars.org::71b497eb-3eb3-47bd-8872-e714f38e3320" providerId="AD" clId="Web-{3663F971-D094-4F47-86B1-12C982496C33}" dt="2021-09-29T19:23:53.705" v="35" actId="20577"/>
      <pc:docMkLst>
        <pc:docMk/>
      </pc:docMkLst>
      <pc:sldChg chg="modSp">
        <pc:chgData name="Laurie Hazard" userId="S::lhazard@bocesmaars.org::71b497eb-3eb3-47bd-8872-e714f38e3320" providerId="AD" clId="Web-{3663F971-D094-4F47-86B1-12C982496C33}" dt="2021-09-29T19:22:41.547" v="21" actId="20577"/>
        <pc:sldMkLst>
          <pc:docMk/>
          <pc:sldMk cId="2651979541" sldId="687"/>
        </pc:sldMkLst>
        <pc:spChg chg="mod">
          <ac:chgData name="Laurie Hazard" userId="S::lhazard@bocesmaars.org::71b497eb-3eb3-47bd-8872-e714f38e3320" providerId="AD" clId="Web-{3663F971-D094-4F47-86B1-12C982496C33}" dt="2021-09-29T19:22:41.547" v="21" actId="20577"/>
          <ac:spMkLst>
            <pc:docMk/>
            <pc:sldMk cId="2651979541" sldId="687"/>
            <ac:spMk id="7" creationId="{00000000-0000-0000-0000-000000000000}"/>
          </ac:spMkLst>
        </pc:spChg>
      </pc:sldChg>
      <pc:sldChg chg="modSp">
        <pc:chgData name="Laurie Hazard" userId="S::lhazard@bocesmaars.org::71b497eb-3eb3-47bd-8872-e714f38e3320" providerId="AD" clId="Web-{3663F971-D094-4F47-86B1-12C982496C33}" dt="2021-09-29T19:23:18.829" v="26" actId="20577"/>
        <pc:sldMkLst>
          <pc:docMk/>
          <pc:sldMk cId="2576249577" sldId="700"/>
        </pc:sldMkLst>
        <pc:spChg chg="mod">
          <ac:chgData name="Laurie Hazard" userId="S::lhazard@bocesmaars.org::71b497eb-3eb3-47bd-8872-e714f38e3320" providerId="AD" clId="Web-{3663F971-D094-4F47-86B1-12C982496C33}" dt="2021-09-29T19:23:18.829" v="26" actId="20577"/>
          <ac:spMkLst>
            <pc:docMk/>
            <pc:sldMk cId="2576249577" sldId="700"/>
            <ac:spMk id="7" creationId="{00000000-0000-0000-0000-000000000000}"/>
          </ac:spMkLst>
        </pc:spChg>
      </pc:sldChg>
      <pc:sldChg chg="modSp">
        <pc:chgData name="Laurie Hazard" userId="S::lhazard@bocesmaars.org::71b497eb-3eb3-47bd-8872-e714f38e3320" providerId="AD" clId="Web-{3663F971-D094-4F47-86B1-12C982496C33}" dt="2021-09-29T19:23:53.705" v="35" actId="20577"/>
        <pc:sldMkLst>
          <pc:docMk/>
          <pc:sldMk cId="941256789" sldId="751"/>
        </pc:sldMkLst>
        <pc:spChg chg="mod">
          <ac:chgData name="Laurie Hazard" userId="S::lhazard@bocesmaars.org::71b497eb-3eb3-47bd-8872-e714f38e3320" providerId="AD" clId="Web-{3663F971-D094-4F47-86B1-12C982496C33}" dt="2021-09-29T19:23:53.705" v="35" actId="20577"/>
          <ac:spMkLst>
            <pc:docMk/>
            <pc:sldMk cId="941256789" sldId="751"/>
            <ac:spMk id="3" creationId="{A43D15AB-3302-4C7E-B43E-DBAA7825C444}"/>
          </ac:spMkLst>
        </pc:spChg>
      </pc:sldChg>
      <pc:sldChg chg="modSp">
        <pc:chgData name="Laurie Hazard" userId="S::lhazard@bocesmaars.org::71b497eb-3eb3-47bd-8872-e714f38e3320" providerId="AD" clId="Web-{3663F971-D094-4F47-86B1-12C982496C33}" dt="2021-09-29T19:23:45.939" v="33" actId="20577"/>
        <pc:sldMkLst>
          <pc:docMk/>
          <pc:sldMk cId="3841097339" sldId="755"/>
        </pc:sldMkLst>
        <pc:spChg chg="mod">
          <ac:chgData name="Laurie Hazard" userId="S::lhazard@bocesmaars.org::71b497eb-3eb3-47bd-8872-e714f38e3320" providerId="AD" clId="Web-{3663F971-D094-4F47-86B1-12C982496C33}" dt="2021-09-29T19:23:45.939" v="33" actId="20577"/>
          <ac:spMkLst>
            <pc:docMk/>
            <pc:sldMk cId="3841097339" sldId="755"/>
            <ac:spMk id="7" creationId="{00000000-0000-0000-0000-000000000000}"/>
          </ac:spMkLst>
        </pc:spChg>
      </pc:sldChg>
    </pc:docChg>
  </pc:docChgLst>
  <pc:docChgLst>
    <pc:chgData name="Mari-Ellen Maloney" userId="S::mmaloney@bocesmaars.org::f72d0205-3f19-4bd4-baea-dc60be18cfaf" providerId="AD" clId="Web-{BDB90732-AF1D-4042-BE76-36228AD40708}"/>
    <pc:docChg chg="addSld modSld modSection">
      <pc:chgData name="Mari-Ellen Maloney" userId="S::mmaloney@bocesmaars.org::f72d0205-3f19-4bd4-baea-dc60be18cfaf" providerId="AD" clId="Web-{BDB90732-AF1D-4042-BE76-36228AD40708}" dt="2023-10-16T18:54:31.176" v="740" actId="1076"/>
      <pc:docMkLst>
        <pc:docMk/>
      </pc:docMkLst>
      <pc:sldChg chg="modSp">
        <pc:chgData name="Mari-Ellen Maloney" userId="S::mmaloney@bocesmaars.org::f72d0205-3f19-4bd4-baea-dc60be18cfaf" providerId="AD" clId="Web-{BDB90732-AF1D-4042-BE76-36228AD40708}" dt="2023-10-16T15:30:45.780" v="308" actId="20577"/>
        <pc:sldMkLst>
          <pc:docMk/>
          <pc:sldMk cId="1640657741" sldId="748"/>
        </pc:sldMkLst>
        <pc:spChg chg="mod">
          <ac:chgData name="Mari-Ellen Maloney" userId="S::mmaloney@bocesmaars.org::f72d0205-3f19-4bd4-baea-dc60be18cfaf" providerId="AD" clId="Web-{BDB90732-AF1D-4042-BE76-36228AD40708}" dt="2023-10-16T15:30:45.780" v="308" actId="20577"/>
          <ac:spMkLst>
            <pc:docMk/>
            <pc:sldMk cId="1640657741" sldId="748"/>
            <ac:spMk id="3" creationId="{94CFD516-9525-4DA2-9E5D-D3B8BC8C810F}"/>
          </ac:spMkLst>
        </pc:spChg>
      </pc:sldChg>
      <pc:sldChg chg="modSp">
        <pc:chgData name="Mari-Ellen Maloney" userId="S::mmaloney@bocesmaars.org::f72d0205-3f19-4bd4-baea-dc60be18cfaf" providerId="AD" clId="Web-{BDB90732-AF1D-4042-BE76-36228AD40708}" dt="2023-10-16T18:25:21.346" v="331" actId="20577"/>
        <pc:sldMkLst>
          <pc:docMk/>
          <pc:sldMk cId="3735999996" sldId="749"/>
        </pc:sldMkLst>
        <pc:spChg chg="mod">
          <ac:chgData name="Mari-Ellen Maloney" userId="S::mmaloney@bocesmaars.org::f72d0205-3f19-4bd4-baea-dc60be18cfaf" providerId="AD" clId="Web-{BDB90732-AF1D-4042-BE76-36228AD40708}" dt="2023-10-16T18:25:21.346" v="331" actId="20577"/>
          <ac:spMkLst>
            <pc:docMk/>
            <pc:sldMk cId="3735999996" sldId="749"/>
            <ac:spMk id="2" creationId="{5D3B815E-A51A-4B5E-8808-C955D41B935E}"/>
          </ac:spMkLst>
        </pc:spChg>
        <pc:spChg chg="mod">
          <ac:chgData name="Mari-Ellen Maloney" userId="S::mmaloney@bocesmaars.org::f72d0205-3f19-4bd4-baea-dc60be18cfaf" providerId="AD" clId="Web-{BDB90732-AF1D-4042-BE76-36228AD40708}" dt="2023-10-16T18:25:15.518" v="329" actId="20577"/>
          <ac:spMkLst>
            <pc:docMk/>
            <pc:sldMk cId="3735999996" sldId="749"/>
            <ac:spMk id="3" creationId="{FAA9EAE7-3FDD-4FC6-9B19-BB29F1A30E19}"/>
          </ac:spMkLst>
        </pc:spChg>
      </pc:sldChg>
      <pc:sldChg chg="modSp">
        <pc:chgData name="Mari-Ellen Maloney" userId="S::mmaloney@bocesmaars.org::f72d0205-3f19-4bd4-baea-dc60be18cfaf" providerId="AD" clId="Web-{BDB90732-AF1D-4042-BE76-36228AD40708}" dt="2023-10-16T18:30:50.534" v="334" actId="20577"/>
        <pc:sldMkLst>
          <pc:docMk/>
          <pc:sldMk cId="2771439514" sldId="784"/>
        </pc:sldMkLst>
        <pc:spChg chg="mod">
          <ac:chgData name="Mari-Ellen Maloney" userId="S::mmaloney@bocesmaars.org::f72d0205-3f19-4bd4-baea-dc60be18cfaf" providerId="AD" clId="Web-{BDB90732-AF1D-4042-BE76-36228AD40708}" dt="2023-10-16T18:30:50.534" v="334" actId="20577"/>
          <ac:spMkLst>
            <pc:docMk/>
            <pc:sldMk cId="2771439514" sldId="784"/>
            <ac:spMk id="9" creationId="{9A4E83B1-E230-E0E4-C49A-37B60EA9B2EB}"/>
          </ac:spMkLst>
        </pc:spChg>
      </pc:sldChg>
      <pc:sldChg chg="modSp new">
        <pc:chgData name="Mari-Ellen Maloney" userId="S::mmaloney@bocesmaars.org::f72d0205-3f19-4bd4-baea-dc60be18cfaf" providerId="AD" clId="Web-{BDB90732-AF1D-4042-BE76-36228AD40708}" dt="2023-10-16T18:33:31.440" v="456" actId="1076"/>
        <pc:sldMkLst>
          <pc:docMk/>
          <pc:sldMk cId="1566525339" sldId="832"/>
        </pc:sldMkLst>
        <pc:spChg chg="mod">
          <ac:chgData name="Mari-Ellen Maloney" userId="S::mmaloney@bocesmaars.org::f72d0205-3f19-4bd4-baea-dc60be18cfaf" providerId="AD" clId="Web-{BDB90732-AF1D-4042-BE76-36228AD40708}" dt="2023-10-16T18:31:52.627" v="370" actId="20577"/>
          <ac:spMkLst>
            <pc:docMk/>
            <pc:sldMk cId="1566525339" sldId="832"/>
            <ac:spMk id="2" creationId="{E12C7EA5-76D8-9718-CB6A-3B59743F0625}"/>
          </ac:spMkLst>
        </pc:spChg>
        <pc:spChg chg="mod">
          <ac:chgData name="Mari-Ellen Maloney" userId="S::mmaloney@bocesmaars.org::f72d0205-3f19-4bd4-baea-dc60be18cfaf" providerId="AD" clId="Web-{BDB90732-AF1D-4042-BE76-36228AD40708}" dt="2023-10-16T18:33:31.440" v="456" actId="1076"/>
          <ac:spMkLst>
            <pc:docMk/>
            <pc:sldMk cId="1566525339" sldId="832"/>
            <ac:spMk id="3" creationId="{1725264B-5F01-A948-4AF5-BD44CF1E91F8}"/>
          </ac:spMkLst>
        </pc:spChg>
      </pc:sldChg>
      <pc:sldChg chg="modSp new">
        <pc:chgData name="Mari-Ellen Maloney" userId="S::mmaloney@bocesmaars.org::f72d0205-3f19-4bd4-baea-dc60be18cfaf" providerId="AD" clId="Web-{BDB90732-AF1D-4042-BE76-36228AD40708}" dt="2023-10-16T18:54:31.176" v="740" actId="1076"/>
        <pc:sldMkLst>
          <pc:docMk/>
          <pc:sldMk cId="431156217" sldId="833"/>
        </pc:sldMkLst>
        <pc:spChg chg="mod">
          <ac:chgData name="Mari-Ellen Maloney" userId="S::mmaloney@bocesmaars.org::f72d0205-3f19-4bd4-baea-dc60be18cfaf" providerId="AD" clId="Web-{BDB90732-AF1D-4042-BE76-36228AD40708}" dt="2023-10-16T18:41:08.503" v="509" actId="1076"/>
          <ac:spMkLst>
            <pc:docMk/>
            <pc:sldMk cId="431156217" sldId="833"/>
            <ac:spMk id="2" creationId="{208E62B7-A5FB-AD53-AAEF-C5F87F239363}"/>
          </ac:spMkLst>
        </pc:spChg>
        <pc:spChg chg="mod">
          <ac:chgData name="Mari-Ellen Maloney" userId="S::mmaloney@bocesmaars.org::f72d0205-3f19-4bd4-baea-dc60be18cfaf" providerId="AD" clId="Web-{BDB90732-AF1D-4042-BE76-36228AD40708}" dt="2023-10-16T18:54:31.176" v="740" actId="1076"/>
          <ac:spMkLst>
            <pc:docMk/>
            <pc:sldMk cId="431156217" sldId="833"/>
            <ac:spMk id="3" creationId="{F667C712-C50F-D1E3-F379-7EAA3723911E}"/>
          </ac:spMkLst>
        </pc:spChg>
      </pc:sldChg>
    </pc:docChg>
  </pc:docChgLst>
  <pc:docChgLst>
    <pc:chgData name="Kerri Baxendell" userId="4bc58c94-e39f-4a22-b3e0-4aeb25e8f175" providerId="ADAL" clId="{895C40E6-3EC6-42CD-BDC0-B57ECDA20E16}"/>
    <pc:docChg chg="undo custSel addSld delSld modSld sldOrd modSection modNotesMaster modHandout">
      <pc:chgData name="Kerri Baxendell" userId="4bc58c94-e39f-4a22-b3e0-4aeb25e8f175" providerId="ADAL" clId="{895C40E6-3EC6-42CD-BDC0-B57ECDA20E16}" dt="2023-10-16T18:28:21.302" v="3820"/>
      <pc:docMkLst>
        <pc:docMk/>
      </pc:docMkLst>
      <pc:sldChg chg="modNotes">
        <pc:chgData name="Kerri Baxendell" userId="4bc58c94-e39f-4a22-b3e0-4aeb25e8f175" providerId="ADAL" clId="{895C40E6-3EC6-42CD-BDC0-B57ECDA20E16}" dt="2023-10-16T18:28:21.302" v="3820"/>
        <pc:sldMkLst>
          <pc:docMk/>
          <pc:sldMk cId="0" sldId="382"/>
        </pc:sldMkLst>
      </pc:sldChg>
      <pc:sldChg chg="modNotes">
        <pc:chgData name="Kerri Baxendell" userId="4bc58c94-e39f-4a22-b3e0-4aeb25e8f175" providerId="ADAL" clId="{895C40E6-3EC6-42CD-BDC0-B57ECDA20E16}" dt="2023-10-16T18:28:21.302" v="3820"/>
        <pc:sldMkLst>
          <pc:docMk/>
          <pc:sldMk cId="0" sldId="383"/>
        </pc:sldMkLst>
      </pc:sldChg>
      <pc:sldChg chg="modNotes">
        <pc:chgData name="Kerri Baxendell" userId="4bc58c94-e39f-4a22-b3e0-4aeb25e8f175" providerId="ADAL" clId="{895C40E6-3EC6-42CD-BDC0-B57ECDA20E16}" dt="2023-10-16T18:28:21.302" v="3820"/>
        <pc:sldMkLst>
          <pc:docMk/>
          <pc:sldMk cId="1771562510" sldId="493"/>
        </pc:sldMkLst>
      </pc:sldChg>
      <pc:sldChg chg="modNotes">
        <pc:chgData name="Kerri Baxendell" userId="4bc58c94-e39f-4a22-b3e0-4aeb25e8f175" providerId="ADAL" clId="{895C40E6-3EC6-42CD-BDC0-B57ECDA20E16}" dt="2023-10-16T18:28:21.302" v="3820"/>
        <pc:sldMkLst>
          <pc:docMk/>
          <pc:sldMk cId="509220980" sldId="685"/>
        </pc:sldMkLst>
      </pc:sldChg>
      <pc:sldChg chg="modNotes">
        <pc:chgData name="Kerri Baxendell" userId="4bc58c94-e39f-4a22-b3e0-4aeb25e8f175" providerId="ADAL" clId="{895C40E6-3EC6-42CD-BDC0-B57ECDA20E16}" dt="2023-10-16T18:28:21.302" v="3820"/>
        <pc:sldMkLst>
          <pc:docMk/>
          <pc:sldMk cId="2576249577" sldId="700"/>
        </pc:sldMkLst>
      </pc:sldChg>
      <pc:sldChg chg="modNotes">
        <pc:chgData name="Kerri Baxendell" userId="4bc58c94-e39f-4a22-b3e0-4aeb25e8f175" providerId="ADAL" clId="{895C40E6-3EC6-42CD-BDC0-B57ECDA20E16}" dt="2023-10-16T18:28:21.302" v="3820"/>
        <pc:sldMkLst>
          <pc:docMk/>
          <pc:sldMk cId="863572420" sldId="701"/>
        </pc:sldMkLst>
      </pc:sldChg>
      <pc:sldChg chg="modNotes">
        <pc:chgData name="Kerri Baxendell" userId="4bc58c94-e39f-4a22-b3e0-4aeb25e8f175" providerId="ADAL" clId="{895C40E6-3EC6-42CD-BDC0-B57ECDA20E16}" dt="2023-10-16T18:28:21.302" v="3820"/>
        <pc:sldMkLst>
          <pc:docMk/>
          <pc:sldMk cId="2215041359" sldId="702"/>
        </pc:sldMkLst>
      </pc:sldChg>
      <pc:sldChg chg="modNotes">
        <pc:chgData name="Kerri Baxendell" userId="4bc58c94-e39f-4a22-b3e0-4aeb25e8f175" providerId="ADAL" clId="{895C40E6-3EC6-42CD-BDC0-B57ECDA20E16}" dt="2023-10-16T18:28:21.302" v="3820"/>
        <pc:sldMkLst>
          <pc:docMk/>
          <pc:sldMk cId="2923766469" sldId="724"/>
        </pc:sldMkLst>
      </pc:sldChg>
      <pc:sldChg chg="del">
        <pc:chgData name="Kerri Baxendell" userId="4bc58c94-e39f-4a22-b3e0-4aeb25e8f175" providerId="ADAL" clId="{895C40E6-3EC6-42CD-BDC0-B57ECDA20E16}" dt="2023-10-16T12:03:35.179" v="1320" actId="47"/>
        <pc:sldMkLst>
          <pc:docMk/>
          <pc:sldMk cId="2000913943" sldId="727"/>
        </pc:sldMkLst>
      </pc:sldChg>
      <pc:sldChg chg="modSp mod modNotes modNotesTx">
        <pc:chgData name="Kerri Baxendell" userId="4bc58c94-e39f-4a22-b3e0-4aeb25e8f175" providerId="ADAL" clId="{895C40E6-3EC6-42CD-BDC0-B57ECDA20E16}" dt="2023-10-16T18:28:21.302" v="3820"/>
        <pc:sldMkLst>
          <pc:docMk/>
          <pc:sldMk cId="3071675525" sldId="731"/>
        </pc:sldMkLst>
        <pc:spChg chg="mod">
          <ac:chgData name="Kerri Baxendell" userId="4bc58c94-e39f-4a22-b3e0-4aeb25e8f175" providerId="ADAL" clId="{895C40E6-3EC6-42CD-BDC0-B57ECDA20E16}" dt="2023-10-16T12:02:07.604" v="1315" actId="403"/>
          <ac:spMkLst>
            <pc:docMk/>
            <pc:sldMk cId="3071675525" sldId="731"/>
            <ac:spMk id="3" creationId="{00000000-0000-0000-0000-000000000000}"/>
          </ac:spMkLst>
        </pc:spChg>
        <pc:spChg chg="mod">
          <ac:chgData name="Kerri Baxendell" userId="4bc58c94-e39f-4a22-b3e0-4aeb25e8f175" providerId="ADAL" clId="{895C40E6-3EC6-42CD-BDC0-B57ECDA20E16}" dt="2023-10-16T11:59:34.851" v="1286" actId="20577"/>
          <ac:spMkLst>
            <pc:docMk/>
            <pc:sldMk cId="3071675525" sldId="731"/>
            <ac:spMk id="7" creationId="{00000000-0000-0000-0000-000000000000}"/>
          </ac:spMkLst>
        </pc:spChg>
      </pc:sldChg>
      <pc:sldChg chg="del">
        <pc:chgData name="Kerri Baxendell" userId="4bc58c94-e39f-4a22-b3e0-4aeb25e8f175" providerId="ADAL" clId="{895C40E6-3EC6-42CD-BDC0-B57ECDA20E16}" dt="2023-10-13T19:14:15.627" v="148" actId="2696"/>
        <pc:sldMkLst>
          <pc:docMk/>
          <pc:sldMk cId="72115219" sldId="732"/>
        </pc:sldMkLst>
      </pc:sldChg>
      <pc:sldChg chg="modSp mod ord modNotes modNotesTx">
        <pc:chgData name="Kerri Baxendell" userId="4bc58c94-e39f-4a22-b3e0-4aeb25e8f175" providerId="ADAL" clId="{895C40E6-3EC6-42CD-BDC0-B57ECDA20E16}" dt="2023-10-16T18:28:21.302" v="3820"/>
        <pc:sldMkLst>
          <pc:docMk/>
          <pc:sldMk cId="3160037242" sldId="741"/>
        </pc:sldMkLst>
        <pc:spChg chg="mod">
          <ac:chgData name="Kerri Baxendell" userId="4bc58c94-e39f-4a22-b3e0-4aeb25e8f175" providerId="ADAL" clId="{895C40E6-3EC6-42CD-BDC0-B57ECDA20E16}" dt="2023-10-16T12:00:54.882" v="1310" actId="15"/>
          <ac:spMkLst>
            <pc:docMk/>
            <pc:sldMk cId="3160037242" sldId="741"/>
            <ac:spMk id="3" creationId="{00000000-0000-0000-0000-000000000000}"/>
          </ac:spMkLst>
        </pc:spChg>
        <pc:spChg chg="mod">
          <ac:chgData name="Kerri Baxendell" userId="4bc58c94-e39f-4a22-b3e0-4aeb25e8f175" providerId="ADAL" clId="{895C40E6-3EC6-42CD-BDC0-B57ECDA20E16}" dt="2023-10-16T11:59:26.408" v="1285" actId="20577"/>
          <ac:spMkLst>
            <pc:docMk/>
            <pc:sldMk cId="3160037242" sldId="741"/>
            <ac:spMk id="8" creationId="{CDB2D330-57BA-41D9-9EEA-201BAFB87250}"/>
          </ac:spMkLst>
        </pc:spChg>
      </pc:sldChg>
      <pc:sldChg chg="modSp mod modNotes">
        <pc:chgData name="Kerri Baxendell" userId="4bc58c94-e39f-4a22-b3e0-4aeb25e8f175" providerId="ADAL" clId="{895C40E6-3EC6-42CD-BDC0-B57ECDA20E16}" dt="2023-10-16T18:28:21.302" v="3820"/>
        <pc:sldMkLst>
          <pc:docMk/>
          <pc:sldMk cId="1654562539" sldId="765"/>
        </pc:sldMkLst>
        <pc:spChg chg="mod">
          <ac:chgData name="Kerri Baxendell" userId="4bc58c94-e39f-4a22-b3e0-4aeb25e8f175" providerId="ADAL" clId="{895C40E6-3EC6-42CD-BDC0-B57ECDA20E16}" dt="2023-10-13T19:54:03.368" v="750" actId="403"/>
          <ac:spMkLst>
            <pc:docMk/>
            <pc:sldMk cId="1654562539" sldId="765"/>
            <ac:spMk id="3" creationId="{00000000-0000-0000-0000-000000000000}"/>
          </ac:spMkLst>
        </pc:spChg>
      </pc:sldChg>
      <pc:sldChg chg="modNotes">
        <pc:chgData name="Kerri Baxendell" userId="4bc58c94-e39f-4a22-b3e0-4aeb25e8f175" providerId="ADAL" clId="{895C40E6-3EC6-42CD-BDC0-B57ECDA20E16}" dt="2023-10-16T18:28:21.302" v="3820"/>
        <pc:sldMkLst>
          <pc:docMk/>
          <pc:sldMk cId="2876993035" sldId="778"/>
        </pc:sldMkLst>
      </pc:sldChg>
      <pc:sldChg chg="modSp mod ord modNotes modNotesTx">
        <pc:chgData name="Kerri Baxendell" userId="4bc58c94-e39f-4a22-b3e0-4aeb25e8f175" providerId="ADAL" clId="{895C40E6-3EC6-42CD-BDC0-B57ECDA20E16}" dt="2023-10-16T18:28:21.302" v="3820"/>
        <pc:sldMkLst>
          <pc:docMk/>
          <pc:sldMk cId="2251184080" sldId="781"/>
        </pc:sldMkLst>
        <pc:spChg chg="mod">
          <ac:chgData name="Kerri Baxendell" userId="4bc58c94-e39f-4a22-b3e0-4aeb25e8f175" providerId="ADAL" clId="{895C40E6-3EC6-42CD-BDC0-B57ECDA20E16}" dt="2023-10-16T13:50:23.284" v="1574" actId="207"/>
          <ac:spMkLst>
            <pc:docMk/>
            <pc:sldMk cId="2251184080" sldId="781"/>
            <ac:spMk id="3" creationId="{00000000-0000-0000-0000-000000000000}"/>
          </ac:spMkLst>
        </pc:spChg>
      </pc:sldChg>
      <pc:sldChg chg="ord modNotes">
        <pc:chgData name="Kerri Baxendell" userId="4bc58c94-e39f-4a22-b3e0-4aeb25e8f175" providerId="ADAL" clId="{895C40E6-3EC6-42CD-BDC0-B57ECDA20E16}" dt="2023-10-16T18:28:21.302" v="3820"/>
        <pc:sldMkLst>
          <pc:docMk/>
          <pc:sldMk cId="1916132518" sldId="783"/>
        </pc:sldMkLst>
      </pc:sldChg>
      <pc:sldChg chg="modSp mod modNotesTx">
        <pc:chgData name="Kerri Baxendell" userId="4bc58c94-e39f-4a22-b3e0-4aeb25e8f175" providerId="ADAL" clId="{895C40E6-3EC6-42CD-BDC0-B57ECDA20E16}" dt="2023-10-16T17:02:23.459" v="3751" actId="20577"/>
        <pc:sldMkLst>
          <pc:docMk/>
          <pc:sldMk cId="790725972" sldId="794"/>
        </pc:sldMkLst>
        <pc:spChg chg="mod">
          <ac:chgData name="Kerri Baxendell" userId="4bc58c94-e39f-4a22-b3e0-4aeb25e8f175" providerId="ADAL" clId="{895C40E6-3EC6-42CD-BDC0-B57ECDA20E16}" dt="2023-10-16T11:58:59.106" v="1284" actId="20577"/>
          <ac:spMkLst>
            <pc:docMk/>
            <pc:sldMk cId="790725972" sldId="794"/>
            <ac:spMk id="6" creationId="{EAB750CF-5A66-4FD4-5E20-13FC8D9E633A}"/>
          </ac:spMkLst>
        </pc:spChg>
      </pc:sldChg>
      <pc:sldChg chg="modNotes">
        <pc:chgData name="Kerri Baxendell" userId="4bc58c94-e39f-4a22-b3e0-4aeb25e8f175" providerId="ADAL" clId="{895C40E6-3EC6-42CD-BDC0-B57ECDA20E16}" dt="2023-10-16T18:28:21.302" v="3820"/>
        <pc:sldMkLst>
          <pc:docMk/>
          <pc:sldMk cId="1490010844" sldId="806"/>
        </pc:sldMkLst>
      </pc:sldChg>
      <pc:sldChg chg="modNotes">
        <pc:chgData name="Kerri Baxendell" userId="4bc58c94-e39f-4a22-b3e0-4aeb25e8f175" providerId="ADAL" clId="{895C40E6-3EC6-42CD-BDC0-B57ECDA20E16}" dt="2023-10-16T18:28:21.302" v="3820"/>
        <pc:sldMkLst>
          <pc:docMk/>
          <pc:sldMk cId="4202114189" sldId="807"/>
        </pc:sldMkLst>
      </pc:sldChg>
      <pc:sldChg chg="modNotes">
        <pc:chgData name="Kerri Baxendell" userId="4bc58c94-e39f-4a22-b3e0-4aeb25e8f175" providerId="ADAL" clId="{895C40E6-3EC6-42CD-BDC0-B57ECDA20E16}" dt="2023-10-16T18:28:21.302" v="3820"/>
        <pc:sldMkLst>
          <pc:docMk/>
          <pc:sldMk cId="4012756441" sldId="810"/>
        </pc:sldMkLst>
      </pc:sldChg>
      <pc:sldChg chg="del">
        <pc:chgData name="Kerri Baxendell" userId="4bc58c94-e39f-4a22-b3e0-4aeb25e8f175" providerId="ADAL" clId="{895C40E6-3EC6-42CD-BDC0-B57ECDA20E16}" dt="2023-10-13T20:00:56.250" v="1231" actId="47"/>
        <pc:sldMkLst>
          <pc:docMk/>
          <pc:sldMk cId="469939851" sldId="814"/>
        </pc:sldMkLst>
      </pc:sldChg>
      <pc:sldChg chg="modSp mod modNotes">
        <pc:chgData name="Kerri Baxendell" userId="4bc58c94-e39f-4a22-b3e0-4aeb25e8f175" providerId="ADAL" clId="{895C40E6-3EC6-42CD-BDC0-B57ECDA20E16}" dt="2023-10-16T18:28:21.302" v="3820"/>
        <pc:sldMkLst>
          <pc:docMk/>
          <pc:sldMk cId="1512720497" sldId="815"/>
        </pc:sldMkLst>
        <pc:spChg chg="mod">
          <ac:chgData name="Kerri Baxendell" userId="4bc58c94-e39f-4a22-b3e0-4aeb25e8f175" providerId="ADAL" clId="{895C40E6-3EC6-42CD-BDC0-B57ECDA20E16}" dt="2023-10-16T11:56:32.482" v="1240" actId="6549"/>
          <ac:spMkLst>
            <pc:docMk/>
            <pc:sldMk cId="1512720497" sldId="815"/>
            <ac:spMk id="3" creationId="{00000000-0000-0000-0000-000000000000}"/>
          </ac:spMkLst>
        </pc:spChg>
        <pc:picChg chg="mod modCrop">
          <ac:chgData name="Kerri Baxendell" userId="4bc58c94-e39f-4a22-b3e0-4aeb25e8f175" providerId="ADAL" clId="{895C40E6-3EC6-42CD-BDC0-B57ECDA20E16}" dt="2023-10-13T19:11:41.354" v="133" actId="14861"/>
          <ac:picMkLst>
            <pc:docMk/>
            <pc:sldMk cId="1512720497" sldId="815"/>
            <ac:picMk id="6" creationId="{336F3067-4C3C-66CF-483B-AF5ABCEFABAD}"/>
          </ac:picMkLst>
        </pc:picChg>
      </pc:sldChg>
      <pc:sldChg chg="modSp mod modNotes modNotesTx">
        <pc:chgData name="Kerri Baxendell" userId="4bc58c94-e39f-4a22-b3e0-4aeb25e8f175" providerId="ADAL" clId="{895C40E6-3EC6-42CD-BDC0-B57ECDA20E16}" dt="2023-10-16T18:28:21.302" v="3820"/>
        <pc:sldMkLst>
          <pc:docMk/>
          <pc:sldMk cId="1798079572" sldId="817"/>
        </pc:sldMkLst>
        <pc:spChg chg="mod">
          <ac:chgData name="Kerri Baxendell" userId="4bc58c94-e39f-4a22-b3e0-4aeb25e8f175" providerId="ADAL" clId="{895C40E6-3EC6-42CD-BDC0-B57ECDA20E16}" dt="2023-10-16T11:57:51.300" v="1251" actId="20577"/>
          <ac:spMkLst>
            <pc:docMk/>
            <pc:sldMk cId="1798079572" sldId="817"/>
            <ac:spMk id="3" creationId="{00000000-0000-0000-0000-000000000000}"/>
          </ac:spMkLst>
        </pc:spChg>
      </pc:sldChg>
      <pc:sldChg chg="modNotes">
        <pc:chgData name="Kerri Baxendell" userId="4bc58c94-e39f-4a22-b3e0-4aeb25e8f175" providerId="ADAL" clId="{895C40E6-3EC6-42CD-BDC0-B57ECDA20E16}" dt="2023-10-16T18:28:21.302" v="3820"/>
        <pc:sldMkLst>
          <pc:docMk/>
          <pc:sldMk cId="3090831493" sldId="818"/>
        </pc:sldMkLst>
      </pc:sldChg>
      <pc:sldChg chg="modNotes">
        <pc:chgData name="Kerri Baxendell" userId="4bc58c94-e39f-4a22-b3e0-4aeb25e8f175" providerId="ADAL" clId="{895C40E6-3EC6-42CD-BDC0-B57ECDA20E16}" dt="2023-10-16T18:28:21.302" v="3820"/>
        <pc:sldMkLst>
          <pc:docMk/>
          <pc:sldMk cId="3741301785" sldId="822"/>
        </pc:sldMkLst>
      </pc:sldChg>
      <pc:sldChg chg="modNotes">
        <pc:chgData name="Kerri Baxendell" userId="4bc58c94-e39f-4a22-b3e0-4aeb25e8f175" providerId="ADAL" clId="{895C40E6-3EC6-42CD-BDC0-B57ECDA20E16}" dt="2023-10-16T18:28:21.302" v="3820"/>
        <pc:sldMkLst>
          <pc:docMk/>
          <pc:sldMk cId="3971423964" sldId="824"/>
        </pc:sldMkLst>
      </pc:sldChg>
      <pc:sldChg chg="addSp delSp modSp add mod modNotes modNotesTx">
        <pc:chgData name="Kerri Baxendell" userId="4bc58c94-e39f-4a22-b3e0-4aeb25e8f175" providerId="ADAL" clId="{895C40E6-3EC6-42CD-BDC0-B57ECDA20E16}" dt="2023-10-16T18:28:21.302" v="3820"/>
        <pc:sldMkLst>
          <pc:docMk/>
          <pc:sldMk cId="4085071864" sldId="827"/>
        </pc:sldMkLst>
        <pc:spChg chg="del">
          <ac:chgData name="Kerri Baxendell" userId="4bc58c94-e39f-4a22-b3e0-4aeb25e8f175" providerId="ADAL" clId="{895C40E6-3EC6-42CD-BDC0-B57ECDA20E16}" dt="2023-10-16T13:19:31.751" v="1322" actId="478"/>
          <ac:spMkLst>
            <pc:docMk/>
            <pc:sldMk cId="4085071864" sldId="827"/>
            <ac:spMk id="3" creationId="{00000000-0000-0000-0000-000000000000}"/>
          </ac:spMkLst>
        </pc:spChg>
        <pc:spChg chg="add del mod">
          <ac:chgData name="Kerri Baxendell" userId="4bc58c94-e39f-4a22-b3e0-4aeb25e8f175" providerId="ADAL" clId="{895C40E6-3EC6-42CD-BDC0-B57ECDA20E16}" dt="2023-10-16T13:19:38.682" v="1323" actId="478"/>
          <ac:spMkLst>
            <pc:docMk/>
            <pc:sldMk cId="4085071864" sldId="827"/>
            <ac:spMk id="5" creationId="{C9B69E5A-6A02-F0CC-6DEC-F686E08AA1BA}"/>
          </ac:spMkLst>
        </pc:spChg>
        <pc:spChg chg="mod">
          <ac:chgData name="Kerri Baxendell" userId="4bc58c94-e39f-4a22-b3e0-4aeb25e8f175" providerId="ADAL" clId="{895C40E6-3EC6-42CD-BDC0-B57ECDA20E16}" dt="2023-10-16T13:19:44.567" v="1324" actId="20577"/>
          <ac:spMkLst>
            <pc:docMk/>
            <pc:sldMk cId="4085071864" sldId="827"/>
            <ac:spMk id="8" creationId="{03192E52-A0DE-457C-82B9-6AE3B706E81D}"/>
          </ac:spMkLst>
        </pc:spChg>
        <pc:spChg chg="add mod">
          <ac:chgData name="Kerri Baxendell" userId="4bc58c94-e39f-4a22-b3e0-4aeb25e8f175" providerId="ADAL" clId="{895C40E6-3EC6-42CD-BDC0-B57ECDA20E16}" dt="2023-10-16T13:48:49.950" v="1476" actId="20577"/>
          <ac:spMkLst>
            <pc:docMk/>
            <pc:sldMk cId="4085071864" sldId="827"/>
            <ac:spMk id="9" creationId="{1006B71F-D751-02C0-EEFB-E028E7CD58DB}"/>
          </ac:spMkLst>
        </pc:spChg>
        <pc:picChg chg="add mod">
          <ac:chgData name="Kerri Baxendell" userId="4bc58c94-e39f-4a22-b3e0-4aeb25e8f175" providerId="ADAL" clId="{895C40E6-3EC6-42CD-BDC0-B57ECDA20E16}" dt="2023-10-16T13:46:20.077" v="1329" actId="1076"/>
          <ac:picMkLst>
            <pc:docMk/>
            <pc:sldMk cId="4085071864" sldId="827"/>
            <ac:picMk id="7" creationId="{D1B5E638-978E-16FB-0A48-B619950128B2}"/>
          </ac:picMkLst>
        </pc:picChg>
      </pc:sldChg>
      <pc:sldChg chg="modSp add mod ord modNotes modNotesTx">
        <pc:chgData name="Kerri Baxendell" userId="4bc58c94-e39f-4a22-b3e0-4aeb25e8f175" providerId="ADAL" clId="{895C40E6-3EC6-42CD-BDC0-B57ECDA20E16}" dt="2023-10-16T18:28:21.302" v="3820"/>
        <pc:sldMkLst>
          <pc:docMk/>
          <pc:sldMk cId="1321967001" sldId="828"/>
        </pc:sldMkLst>
        <pc:spChg chg="mod">
          <ac:chgData name="Kerri Baxendell" userId="4bc58c94-e39f-4a22-b3e0-4aeb25e8f175" providerId="ADAL" clId="{895C40E6-3EC6-42CD-BDC0-B57ECDA20E16}" dt="2023-10-16T15:02:56.317" v="3732" actId="207"/>
          <ac:spMkLst>
            <pc:docMk/>
            <pc:sldMk cId="1321967001" sldId="828"/>
            <ac:spMk id="3" creationId="{00000000-0000-0000-0000-000000000000}"/>
          </ac:spMkLst>
        </pc:spChg>
        <pc:spChg chg="mod">
          <ac:chgData name="Kerri Baxendell" userId="4bc58c94-e39f-4a22-b3e0-4aeb25e8f175" providerId="ADAL" clId="{895C40E6-3EC6-42CD-BDC0-B57ECDA20E16}" dt="2023-10-16T13:54:55.471" v="2102" actId="20577"/>
          <ac:spMkLst>
            <pc:docMk/>
            <pc:sldMk cId="1321967001" sldId="828"/>
            <ac:spMk id="8" creationId="{03192E52-A0DE-457C-82B9-6AE3B706E81D}"/>
          </ac:spMkLst>
        </pc:spChg>
      </pc:sldChg>
    </pc:docChg>
  </pc:docChgLst>
  <pc:docChgLst>
    <pc:chgData name="Laurie Hazard" userId="S::lhazard@bocesmaars.org::71b497eb-3eb3-47bd-8872-e714f38e3320" providerId="AD" clId="Web-{72CAED47-42C3-4B40-ABAF-5E84D8415E4A}"/>
    <pc:docChg chg="modSld">
      <pc:chgData name="Laurie Hazard" userId="S::lhazard@bocesmaars.org::71b497eb-3eb3-47bd-8872-e714f38e3320" providerId="AD" clId="Web-{72CAED47-42C3-4B40-ABAF-5E84D8415E4A}" dt="2022-09-26T16:14:07.634" v="240" actId="20577"/>
      <pc:docMkLst>
        <pc:docMk/>
      </pc:docMkLst>
      <pc:sldChg chg="addSp delSp modSp mod modClrScheme chgLayout">
        <pc:chgData name="Laurie Hazard" userId="S::lhazard@bocesmaars.org::71b497eb-3eb3-47bd-8872-e714f38e3320" providerId="AD" clId="Web-{72CAED47-42C3-4B40-ABAF-5E84D8415E4A}" dt="2022-09-26T16:14:07.634" v="240" actId="20577"/>
        <pc:sldMkLst>
          <pc:docMk/>
          <pc:sldMk cId="2086097319" sldId="754"/>
        </pc:sldMkLst>
        <pc:spChg chg="mod ord">
          <ac:chgData name="Laurie Hazard" userId="S::lhazard@bocesmaars.org::71b497eb-3eb3-47bd-8872-e714f38e3320" providerId="AD" clId="Web-{72CAED47-42C3-4B40-ABAF-5E84D8415E4A}" dt="2022-09-26T16:00:36.694" v="108"/>
          <ac:spMkLst>
            <pc:docMk/>
            <pc:sldMk cId="2086097319" sldId="754"/>
            <ac:spMk id="2" creationId="{83108B5D-191D-48FE-A931-7E9933F5945D}"/>
          </ac:spMkLst>
        </pc:spChg>
        <pc:spChg chg="mod ord">
          <ac:chgData name="Laurie Hazard" userId="S::lhazard@bocesmaars.org::71b497eb-3eb3-47bd-8872-e714f38e3320" providerId="AD" clId="Web-{72CAED47-42C3-4B40-ABAF-5E84D8415E4A}" dt="2022-09-26T16:14:07.634" v="240" actId="20577"/>
          <ac:spMkLst>
            <pc:docMk/>
            <pc:sldMk cId="2086097319" sldId="754"/>
            <ac:spMk id="3" creationId="{9E3DE6BD-3790-4E58-A2C6-1FA28B645633}"/>
          </ac:spMkLst>
        </pc:spChg>
        <pc:spChg chg="mod ord">
          <ac:chgData name="Laurie Hazard" userId="S::lhazard@bocesmaars.org::71b497eb-3eb3-47bd-8872-e714f38e3320" providerId="AD" clId="Web-{72CAED47-42C3-4B40-ABAF-5E84D8415E4A}" dt="2022-09-26T16:00:36.694" v="108"/>
          <ac:spMkLst>
            <pc:docMk/>
            <pc:sldMk cId="2086097319" sldId="754"/>
            <ac:spMk id="4" creationId="{E28640A4-C6CF-4931-A661-95AAF11739B5}"/>
          </ac:spMkLst>
        </pc:spChg>
        <pc:spChg chg="del">
          <ac:chgData name="Laurie Hazard" userId="S::lhazard@bocesmaars.org::71b497eb-3eb3-47bd-8872-e714f38e3320" providerId="AD" clId="Web-{72CAED47-42C3-4B40-ABAF-5E84D8415E4A}" dt="2022-09-26T15:57:07.373" v="11"/>
          <ac:spMkLst>
            <pc:docMk/>
            <pc:sldMk cId="2086097319" sldId="754"/>
            <ac:spMk id="5" creationId="{9A6ACE07-60F8-4E9C-9ADD-F03A5FEA78CC}"/>
          </ac:spMkLst>
        </pc:spChg>
        <pc:spChg chg="add del mod">
          <ac:chgData name="Laurie Hazard" userId="S::lhazard@bocesmaars.org::71b497eb-3eb3-47bd-8872-e714f38e3320" providerId="AD" clId="Web-{72CAED47-42C3-4B40-ABAF-5E84D8415E4A}" dt="2022-09-26T16:00:36.694" v="108"/>
          <ac:spMkLst>
            <pc:docMk/>
            <pc:sldMk cId="2086097319" sldId="754"/>
            <ac:spMk id="7" creationId="{D9FD0827-D404-2A05-382C-94FD36A9E9B4}"/>
          </ac:spMkLst>
        </pc:spChg>
      </pc:sldChg>
    </pc:docChg>
  </pc:docChgLst>
  <pc:docChgLst>
    <pc:chgData name="Daron Lowell" userId="S::dlowell@bocesmaars.org::58a0b347-ed92-4d1c-a902-17c0b2e00ba5" providerId="AD" clId="Web-{73A165AE-DC86-41E3-A6CC-AB81C1E0EE37}"/>
    <pc:docChg chg="modSld">
      <pc:chgData name="Daron Lowell" userId="S::dlowell@bocesmaars.org::58a0b347-ed92-4d1c-a902-17c0b2e00ba5" providerId="AD" clId="Web-{73A165AE-DC86-41E3-A6CC-AB81C1E0EE37}" dt="2021-09-30T11:55:14.558" v="9" actId="14100"/>
      <pc:docMkLst>
        <pc:docMk/>
      </pc:docMkLst>
      <pc:sldChg chg="modSp">
        <pc:chgData name="Daron Lowell" userId="S::dlowell@bocesmaars.org::58a0b347-ed92-4d1c-a902-17c0b2e00ba5" providerId="AD" clId="Web-{73A165AE-DC86-41E3-A6CC-AB81C1E0EE37}" dt="2021-09-30T11:55:14.558" v="9" actId="14100"/>
        <pc:sldMkLst>
          <pc:docMk/>
          <pc:sldMk cId="1547604071" sldId="757"/>
        </pc:sldMkLst>
        <pc:spChg chg="mod">
          <ac:chgData name="Daron Lowell" userId="S::dlowell@bocesmaars.org::58a0b347-ed92-4d1c-a902-17c0b2e00ba5" providerId="AD" clId="Web-{73A165AE-DC86-41E3-A6CC-AB81C1E0EE37}" dt="2021-09-30T11:55:14.558" v="9" actId="14100"/>
          <ac:spMkLst>
            <pc:docMk/>
            <pc:sldMk cId="1547604071" sldId="757"/>
            <ac:spMk id="10" creationId="{00000000-0000-0000-0000-000000000000}"/>
          </ac:spMkLst>
        </pc:spChg>
      </pc:sldChg>
      <pc:sldChg chg="modSp">
        <pc:chgData name="Daron Lowell" userId="S::dlowell@bocesmaars.org::58a0b347-ed92-4d1c-a902-17c0b2e00ba5" providerId="AD" clId="Web-{73A165AE-DC86-41E3-A6CC-AB81C1E0EE37}" dt="2021-09-30T11:54:37.651" v="6" actId="14100"/>
        <pc:sldMkLst>
          <pc:docMk/>
          <pc:sldMk cId="2572175754" sldId="758"/>
        </pc:sldMkLst>
        <pc:spChg chg="mod">
          <ac:chgData name="Daron Lowell" userId="S::dlowell@bocesmaars.org::58a0b347-ed92-4d1c-a902-17c0b2e00ba5" providerId="AD" clId="Web-{73A165AE-DC86-41E3-A6CC-AB81C1E0EE37}" dt="2021-09-30T11:54:37.651" v="6" actId="14100"/>
          <ac:spMkLst>
            <pc:docMk/>
            <pc:sldMk cId="2572175754" sldId="758"/>
            <ac:spMk id="10" creationId="{00000000-0000-0000-0000-000000000000}"/>
          </ac:spMkLst>
        </pc:spChg>
      </pc:sldChg>
      <pc:sldChg chg="modSp">
        <pc:chgData name="Daron Lowell" userId="S::dlowell@bocesmaars.org::58a0b347-ed92-4d1c-a902-17c0b2e00ba5" providerId="AD" clId="Web-{73A165AE-DC86-41E3-A6CC-AB81C1E0EE37}" dt="2021-09-30T11:54:20.651" v="4" actId="14100"/>
        <pc:sldMkLst>
          <pc:docMk/>
          <pc:sldMk cId="1360617161" sldId="759"/>
        </pc:sldMkLst>
        <pc:spChg chg="mod">
          <ac:chgData name="Daron Lowell" userId="S::dlowell@bocesmaars.org::58a0b347-ed92-4d1c-a902-17c0b2e00ba5" providerId="AD" clId="Web-{73A165AE-DC86-41E3-A6CC-AB81C1E0EE37}" dt="2021-09-30T11:54:20.651" v="4" actId="14100"/>
          <ac:spMkLst>
            <pc:docMk/>
            <pc:sldMk cId="1360617161" sldId="759"/>
            <ac:spMk id="3" creationId="{00000000-0000-0000-0000-000000000000}"/>
          </ac:spMkLst>
        </pc:spChg>
      </pc:sldChg>
      <pc:sldChg chg="modSp">
        <pc:chgData name="Daron Lowell" userId="S::dlowell@bocesmaars.org::58a0b347-ed92-4d1c-a902-17c0b2e00ba5" providerId="AD" clId="Web-{73A165AE-DC86-41E3-A6CC-AB81C1E0EE37}" dt="2021-09-30T11:54:04.104" v="2" actId="14100"/>
        <pc:sldMkLst>
          <pc:docMk/>
          <pc:sldMk cId="700631554" sldId="760"/>
        </pc:sldMkLst>
        <pc:spChg chg="mod">
          <ac:chgData name="Daron Lowell" userId="S::dlowell@bocesmaars.org::58a0b347-ed92-4d1c-a902-17c0b2e00ba5" providerId="AD" clId="Web-{73A165AE-DC86-41E3-A6CC-AB81C1E0EE37}" dt="2021-09-30T11:54:04.104" v="2" actId="14100"/>
          <ac:spMkLst>
            <pc:docMk/>
            <pc:sldMk cId="700631554" sldId="760"/>
            <ac:spMk id="3" creationId="{00000000-0000-0000-0000-000000000000}"/>
          </ac:spMkLst>
        </pc:spChg>
      </pc:sldChg>
      <pc:sldChg chg="modSp">
        <pc:chgData name="Daron Lowell" userId="S::dlowell@bocesmaars.org::58a0b347-ed92-4d1c-a902-17c0b2e00ba5" providerId="AD" clId="Web-{73A165AE-DC86-41E3-A6CC-AB81C1E0EE37}" dt="2021-09-30T11:53:53.713" v="1" actId="14100"/>
        <pc:sldMkLst>
          <pc:docMk/>
          <pc:sldMk cId="710025722" sldId="761"/>
        </pc:sldMkLst>
        <pc:spChg chg="mod">
          <ac:chgData name="Daron Lowell" userId="S::dlowell@bocesmaars.org::58a0b347-ed92-4d1c-a902-17c0b2e00ba5" providerId="AD" clId="Web-{73A165AE-DC86-41E3-A6CC-AB81C1E0EE37}" dt="2021-09-30T11:53:53.713" v="1" actId="14100"/>
          <ac:spMkLst>
            <pc:docMk/>
            <pc:sldMk cId="710025722" sldId="761"/>
            <ac:spMk id="5" creationId="{00000000-0000-0000-0000-000000000000}"/>
          </ac:spMkLst>
        </pc:spChg>
      </pc:sldChg>
    </pc:docChg>
  </pc:docChgLst>
  <pc:docChgLst>
    <pc:chgData name="Kerri Baxendell" userId="S::kbaxende@bocesmaars.org::4bc58c94-e39f-4a22-b3e0-4aeb25e8f175" providerId="AD" clId="Web-{83CF68D1-D983-4F3D-9F9F-2E003E16F549}"/>
    <pc:docChg chg="modSld">
      <pc:chgData name="Kerri Baxendell" userId="S::kbaxende@bocesmaars.org::4bc58c94-e39f-4a22-b3e0-4aeb25e8f175" providerId="AD" clId="Web-{83CF68D1-D983-4F3D-9F9F-2E003E16F549}" dt="2021-09-27T17:44:58.788" v="391" actId="20577"/>
      <pc:docMkLst>
        <pc:docMk/>
      </pc:docMkLst>
      <pc:sldChg chg="modSp">
        <pc:chgData name="Kerri Baxendell" userId="S::kbaxende@bocesmaars.org::4bc58c94-e39f-4a22-b3e0-4aeb25e8f175" providerId="AD" clId="Web-{83CF68D1-D983-4F3D-9F9F-2E003E16F549}" dt="2021-09-27T15:46:23.650" v="44" actId="20577"/>
        <pc:sldMkLst>
          <pc:docMk/>
          <pc:sldMk cId="3071675525" sldId="731"/>
        </pc:sldMkLst>
        <pc:spChg chg="mod">
          <ac:chgData name="Kerri Baxendell" userId="S::kbaxende@bocesmaars.org::4bc58c94-e39f-4a22-b3e0-4aeb25e8f175" providerId="AD" clId="Web-{83CF68D1-D983-4F3D-9F9F-2E003E16F549}" dt="2021-09-27T15:46:23.650" v="44" actId="20577"/>
          <ac:spMkLst>
            <pc:docMk/>
            <pc:sldMk cId="3071675525" sldId="731"/>
            <ac:spMk id="3" creationId="{00000000-0000-0000-0000-000000000000}"/>
          </ac:spMkLst>
        </pc:spChg>
      </pc:sldChg>
      <pc:sldChg chg="modSp">
        <pc:chgData name="Kerri Baxendell" userId="S::kbaxende@bocesmaars.org::4bc58c94-e39f-4a22-b3e0-4aeb25e8f175" providerId="AD" clId="Web-{83CF68D1-D983-4F3D-9F9F-2E003E16F549}" dt="2021-09-27T17:44:58.788" v="391" actId="20577"/>
        <pc:sldMkLst>
          <pc:docMk/>
          <pc:sldMk cId="3160037242" sldId="741"/>
        </pc:sldMkLst>
        <pc:spChg chg="mod">
          <ac:chgData name="Kerri Baxendell" userId="S::kbaxende@bocesmaars.org::4bc58c94-e39f-4a22-b3e0-4aeb25e8f175" providerId="AD" clId="Web-{83CF68D1-D983-4F3D-9F9F-2E003E16F549}" dt="2021-09-27T17:44:58.788" v="391" actId="20577"/>
          <ac:spMkLst>
            <pc:docMk/>
            <pc:sldMk cId="3160037242" sldId="741"/>
            <ac:spMk id="3" creationId="{00000000-0000-0000-0000-000000000000}"/>
          </ac:spMkLst>
        </pc:spChg>
      </pc:sldChg>
    </pc:docChg>
  </pc:docChgLst>
  <pc:docChgLst>
    <pc:chgData name="Patricia Zeiner" userId="S::pzeiner@bocesmaars.org::4e19faa8-5444-47f4-82da-737d2afef152" providerId="AD" clId="Web-{ABE298B0-F99E-4E76-B8EA-FBFE19406BC5}"/>
    <pc:docChg chg="modSld">
      <pc:chgData name="Patricia Zeiner" userId="S::pzeiner@bocesmaars.org::4e19faa8-5444-47f4-82da-737d2afef152" providerId="AD" clId="Web-{ABE298B0-F99E-4E76-B8EA-FBFE19406BC5}" dt="2022-10-04T12:31:21.195" v="20" actId="20577"/>
      <pc:docMkLst>
        <pc:docMk/>
      </pc:docMkLst>
      <pc:sldChg chg="modSp">
        <pc:chgData name="Patricia Zeiner" userId="S::pzeiner@bocesmaars.org::4e19faa8-5444-47f4-82da-737d2afef152" providerId="AD" clId="Web-{ABE298B0-F99E-4E76-B8EA-FBFE19406BC5}" dt="2022-10-04T12:31:21.195" v="20" actId="20577"/>
        <pc:sldMkLst>
          <pc:docMk/>
          <pc:sldMk cId="1154986850" sldId="768"/>
        </pc:sldMkLst>
        <pc:spChg chg="mod">
          <ac:chgData name="Patricia Zeiner" userId="S::pzeiner@bocesmaars.org::4e19faa8-5444-47f4-82da-737d2afef152" providerId="AD" clId="Web-{ABE298B0-F99E-4E76-B8EA-FBFE19406BC5}" dt="2022-10-04T12:31:21.195" v="20" actId="20577"/>
          <ac:spMkLst>
            <pc:docMk/>
            <pc:sldMk cId="1154986850" sldId="768"/>
            <ac:spMk id="3" creationId="{1A7A5A5F-F7E4-5CE7-FB46-1F589524765A}"/>
          </ac:spMkLst>
        </pc:spChg>
      </pc:sldChg>
    </pc:docChg>
  </pc:docChgLst>
  <pc:docChgLst>
    <pc:chgData name="Laurie Hazard" userId="S::lhazard@bocesmaars.org::71b497eb-3eb3-47bd-8872-e714f38e3320" providerId="AD" clId="Web-{743E0BF9-83E9-4B03-8200-0CF339DD13F4}"/>
    <pc:docChg chg="modSld">
      <pc:chgData name="Laurie Hazard" userId="S::lhazard@bocesmaars.org::71b497eb-3eb3-47bd-8872-e714f38e3320" providerId="AD" clId="Web-{743E0BF9-83E9-4B03-8200-0CF339DD13F4}" dt="2022-09-22T15:42:41.837" v="246" actId="20577"/>
      <pc:docMkLst>
        <pc:docMk/>
      </pc:docMkLst>
      <pc:sldChg chg="modSp">
        <pc:chgData name="Laurie Hazard" userId="S::lhazard@bocesmaars.org::71b497eb-3eb3-47bd-8872-e714f38e3320" providerId="AD" clId="Web-{743E0BF9-83E9-4B03-8200-0CF339DD13F4}" dt="2022-09-22T15:42:41.837" v="246" actId="20577"/>
        <pc:sldMkLst>
          <pc:docMk/>
          <pc:sldMk cId="1771562510" sldId="493"/>
        </pc:sldMkLst>
        <pc:spChg chg="mod">
          <ac:chgData name="Laurie Hazard" userId="S::lhazard@bocesmaars.org::71b497eb-3eb3-47bd-8872-e714f38e3320" providerId="AD" clId="Web-{743E0BF9-83E9-4B03-8200-0CF339DD13F4}" dt="2022-09-22T15:42:41.837" v="246" actId="20577"/>
          <ac:spMkLst>
            <pc:docMk/>
            <pc:sldMk cId="1771562510" sldId="493"/>
            <ac:spMk id="3" creationId="{00000000-0000-0000-0000-000000000000}"/>
          </ac:spMkLst>
        </pc:spChg>
      </pc:sldChg>
    </pc:docChg>
  </pc:docChgLst>
  <pc:docChgLst>
    <pc:chgData name="Patricia Zeiner" userId="S::pzeiner@bocesmaars.org::4e19faa8-5444-47f4-82da-737d2afef152" providerId="AD" clId="Web-{3B963D8E-9199-4630-B607-CFFE909E3359}"/>
    <pc:docChg chg="modSld">
      <pc:chgData name="Patricia Zeiner" userId="S::pzeiner@bocesmaars.org::4e19faa8-5444-47f4-82da-737d2afef152" providerId="AD" clId="Web-{3B963D8E-9199-4630-B607-CFFE909E3359}" dt="2021-09-27T14:14:36.071" v="94" actId="20577"/>
      <pc:docMkLst>
        <pc:docMk/>
      </pc:docMkLst>
      <pc:sldChg chg="modSp">
        <pc:chgData name="Patricia Zeiner" userId="S::pzeiner@bocesmaars.org::4e19faa8-5444-47f4-82da-737d2afef152" providerId="AD" clId="Web-{3B963D8E-9199-4630-B607-CFFE909E3359}" dt="2021-09-27T14:14:36.071" v="94" actId="20577"/>
        <pc:sldMkLst>
          <pc:docMk/>
          <pc:sldMk cId="1645055642" sldId="703"/>
        </pc:sldMkLst>
        <pc:spChg chg="mod">
          <ac:chgData name="Patricia Zeiner" userId="S::pzeiner@bocesmaars.org::4e19faa8-5444-47f4-82da-737d2afef152" providerId="AD" clId="Web-{3B963D8E-9199-4630-B607-CFFE909E3359}" dt="2021-09-27T14:14:36.071" v="94" actId="20577"/>
          <ac:spMkLst>
            <pc:docMk/>
            <pc:sldMk cId="1645055642" sldId="703"/>
            <ac:spMk id="4" creationId="{00000000-0000-0000-0000-000000000000}"/>
          </ac:spMkLst>
        </pc:spChg>
      </pc:sldChg>
    </pc:docChg>
  </pc:docChgLst>
  <pc:docChgLst>
    <pc:chgData name="Laurie Hazard" userId="S::lhazard@bocesmaars.org::71b497eb-3eb3-47bd-8872-e714f38e3320" providerId="AD" clId="Web-{14AF0FF5-121B-4DAE-ACCF-310174FBA188}"/>
    <pc:docChg chg="delSld modSection">
      <pc:chgData name="Laurie Hazard" userId="S::lhazard@bocesmaars.org::71b497eb-3eb3-47bd-8872-e714f38e3320" providerId="AD" clId="Web-{14AF0FF5-121B-4DAE-ACCF-310174FBA188}" dt="2023-10-10T18:00:18.002" v="0"/>
      <pc:docMkLst>
        <pc:docMk/>
      </pc:docMkLst>
      <pc:sldChg chg="del">
        <pc:chgData name="Laurie Hazard" userId="S::lhazard@bocesmaars.org::71b497eb-3eb3-47bd-8872-e714f38e3320" providerId="AD" clId="Web-{14AF0FF5-121B-4DAE-ACCF-310174FBA188}" dt="2023-10-10T18:00:18.002" v="0"/>
        <pc:sldMkLst>
          <pc:docMk/>
          <pc:sldMk cId="2339065194" sldId="698"/>
        </pc:sldMkLst>
      </pc:sldChg>
    </pc:docChg>
  </pc:docChgLst>
  <pc:docChgLst>
    <pc:chgData name="Mari-Ellen Maloney" userId="S::mmaloney@bocesmaars.org::f72d0205-3f19-4bd4-baea-dc60be18cfaf" providerId="AD" clId="Web-{13D9E188-DD70-4545-8BCF-7E22ACDACABA}"/>
    <pc:docChg chg="modSld">
      <pc:chgData name="Mari-Ellen Maloney" userId="S::mmaloney@bocesmaars.org::f72d0205-3f19-4bd4-baea-dc60be18cfaf" providerId="AD" clId="Web-{13D9E188-DD70-4545-8BCF-7E22ACDACABA}" dt="2023-10-10T17:57:56.617" v="265" actId="20577"/>
      <pc:docMkLst>
        <pc:docMk/>
      </pc:docMkLst>
      <pc:sldChg chg="modSp">
        <pc:chgData name="Mari-Ellen Maloney" userId="S::mmaloney@bocesmaars.org::f72d0205-3f19-4bd4-baea-dc60be18cfaf" providerId="AD" clId="Web-{13D9E188-DD70-4545-8BCF-7E22ACDACABA}" dt="2023-10-10T17:57:56.617" v="265" actId="20577"/>
        <pc:sldMkLst>
          <pc:docMk/>
          <pc:sldMk cId="475380004" sldId="680"/>
        </pc:sldMkLst>
        <pc:spChg chg="mod">
          <ac:chgData name="Mari-Ellen Maloney" userId="S::mmaloney@bocesmaars.org::f72d0205-3f19-4bd4-baea-dc60be18cfaf" providerId="AD" clId="Web-{13D9E188-DD70-4545-8BCF-7E22ACDACABA}" dt="2023-10-10T17:57:56.617" v="265" actId="20577"/>
          <ac:spMkLst>
            <pc:docMk/>
            <pc:sldMk cId="475380004" sldId="680"/>
            <ac:spMk id="4" creationId="{00000000-0000-0000-0000-000000000000}"/>
          </ac:spMkLst>
        </pc:spChg>
      </pc:sldChg>
      <pc:sldChg chg="modSp">
        <pc:chgData name="Mari-Ellen Maloney" userId="S::mmaloney@bocesmaars.org::f72d0205-3f19-4bd4-baea-dc60be18cfaf" providerId="AD" clId="Web-{13D9E188-DD70-4545-8BCF-7E22ACDACABA}" dt="2023-10-10T17:56:21.880" v="253" actId="20577"/>
        <pc:sldMkLst>
          <pc:docMk/>
          <pc:sldMk cId="1241884536" sldId="743"/>
        </pc:sldMkLst>
        <pc:spChg chg="mod">
          <ac:chgData name="Mari-Ellen Maloney" userId="S::mmaloney@bocesmaars.org::f72d0205-3f19-4bd4-baea-dc60be18cfaf" providerId="AD" clId="Web-{13D9E188-DD70-4545-8BCF-7E22ACDACABA}" dt="2023-10-10T17:56:21.880" v="253" actId="20577"/>
          <ac:spMkLst>
            <pc:docMk/>
            <pc:sldMk cId="1241884536" sldId="743"/>
            <ac:spMk id="3" creationId="{A069271D-D45B-4F80-ABC5-8972EC5263D3}"/>
          </ac:spMkLst>
        </pc:spChg>
      </pc:sldChg>
    </pc:docChg>
  </pc:docChgLst>
  <pc:docChgLst>
    <pc:chgData name="Mari-Ellen Maloney" userId="S::mmaloney@bocesmaars.org::f72d0205-3f19-4bd4-baea-dc60be18cfaf" providerId="AD" clId="Web-{A1AC858E-12BA-4BF9-9A8E-5C218377D2C1}"/>
    <pc:docChg chg="modSld">
      <pc:chgData name="Mari-Ellen Maloney" userId="S::mmaloney@bocesmaars.org::f72d0205-3f19-4bd4-baea-dc60be18cfaf" providerId="AD" clId="Web-{A1AC858E-12BA-4BF9-9A8E-5C218377D2C1}" dt="2021-09-29T15:45:50.932" v="92" actId="20577"/>
      <pc:docMkLst>
        <pc:docMk/>
      </pc:docMkLst>
      <pc:sldChg chg="modSp">
        <pc:chgData name="Mari-Ellen Maloney" userId="S::mmaloney@bocesmaars.org::f72d0205-3f19-4bd4-baea-dc60be18cfaf" providerId="AD" clId="Web-{A1AC858E-12BA-4BF9-9A8E-5C218377D2C1}" dt="2021-09-29T15:41:31.986" v="14" actId="14100"/>
        <pc:sldMkLst>
          <pc:docMk/>
          <pc:sldMk cId="4131556907" sldId="681"/>
        </pc:sldMkLst>
        <pc:spChg chg="mod">
          <ac:chgData name="Mari-Ellen Maloney" userId="S::mmaloney@bocesmaars.org::f72d0205-3f19-4bd4-baea-dc60be18cfaf" providerId="AD" clId="Web-{A1AC858E-12BA-4BF9-9A8E-5C218377D2C1}" dt="2021-09-29T15:41:18.829" v="8" actId="20577"/>
          <ac:spMkLst>
            <pc:docMk/>
            <pc:sldMk cId="4131556907" sldId="681"/>
            <ac:spMk id="2" creationId="{00000000-0000-0000-0000-000000000000}"/>
          </ac:spMkLst>
        </pc:spChg>
        <pc:spChg chg="mod">
          <ac:chgData name="Mari-Ellen Maloney" userId="S::mmaloney@bocesmaars.org::f72d0205-3f19-4bd4-baea-dc60be18cfaf" providerId="AD" clId="Web-{A1AC858E-12BA-4BF9-9A8E-5C218377D2C1}" dt="2021-09-29T15:41:31.986" v="14" actId="14100"/>
          <ac:spMkLst>
            <pc:docMk/>
            <pc:sldMk cId="4131556907" sldId="681"/>
            <ac:spMk id="3" creationId="{00000000-0000-0000-0000-000000000000}"/>
          </ac:spMkLst>
        </pc:spChg>
      </pc:sldChg>
      <pc:sldChg chg="modSp">
        <pc:chgData name="Mari-Ellen Maloney" userId="S::mmaloney@bocesmaars.org::f72d0205-3f19-4bd4-baea-dc60be18cfaf" providerId="AD" clId="Web-{A1AC858E-12BA-4BF9-9A8E-5C218377D2C1}" dt="2021-09-29T15:45:50.932" v="92" actId="20577"/>
        <pc:sldMkLst>
          <pc:docMk/>
          <pc:sldMk cId="424310024" sldId="747"/>
        </pc:sldMkLst>
        <pc:spChg chg="mod">
          <ac:chgData name="Mari-Ellen Maloney" userId="S::mmaloney@bocesmaars.org::f72d0205-3f19-4bd4-baea-dc60be18cfaf" providerId="AD" clId="Web-{A1AC858E-12BA-4BF9-9A8E-5C218377D2C1}" dt="2021-09-29T15:42:27.206" v="27" actId="20577"/>
          <ac:spMkLst>
            <pc:docMk/>
            <pc:sldMk cId="424310024" sldId="747"/>
            <ac:spMk id="2" creationId="{7D082153-B5E3-4C38-B97B-8D2809558EC9}"/>
          </ac:spMkLst>
        </pc:spChg>
        <pc:spChg chg="mod">
          <ac:chgData name="Mari-Ellen Maloney" userId="S::mmaloney@bocesmaars.org::f72d0205-3f19-4bd4-baea-dc60be18cfaf" providerId="AD" clId="Web-{A1AC858E-12BA-4BF9-9A8E-5C218377D2C1}" dt="2021-09-29T15:45:50.932" v="92" actId="20577"/>
          <ac:spMkLst>
            <pc:docMk/>
            <pc:sldMk cId="424310024" sldId="747"/>
            <ac:spMk id="3" creationId="{7CB22E7A-665F-4816-A66A-DED4659E3CDE}"/>
          </ac:spMkLst>
        </pc:spChg>
      </pc:sldChg>
    </pc:docChg>
  </pc:docChgLst>
  <pc:docChgLst>
    <pc:chgData name="Kerri Baxendell" userId="S::kbaxende@bocesmaars.org::4bc58c94-e39f-4a22-b3e0-4aeb25e8f175" providerId="AD" clId="Web-{DDBE5584-2B53-93EC-B8E7-7C9BD0993714}"/>
    <pc:docChg chg="addSld delSld modSld modSection">
      <pc:chgData name="Kerri Baxendell" userId="S::kbaxende@bocesmaars.org::4bc58c94-e39f-4a22-b3e0-4aeb25e8f175" providerId="AD" clId="Web-{DDBE5584-2B53-93EC-B8E7-7C9BD0993714}" dt="2021-09-24T18:24:51.734" v="1437" actId="20577"/>
      <pc:docMkLst>
        <pc:docMk/>
      </pc:docMkLst>
      <pc:sldChg chg="del">
        <pc:chgData name="Kerri Baxendell" userId="S::kbaxende@bocesmaars.org::4bc58c94-e39f-4a22-b3e0-4aeb25e8f175" providerId="AD" clId="Web-{DDBE5584-2B53-93EC-B8E7-7C9BD0993714}" dt="2021-09-24T14:36:27.603" v="6"/>
        <pc:sldMkLst>
          <pc:docMk/>
          <pc:sldMk cId="562593082" sldId="725"/>
        </pc:sldMkLst>
      </pc:sldChg>
      <pc:sldChg chg="del">
        <pc:chgData name="Kerri Baxendell" userId="S::kbaxende@bocesmaars.org::4bc58c94-e39f-4a22-b3e0-4aeb25e8f175" providerId="AD" clId="Web-{DDBE5584-2B53-93EC-B8E7-7C9BD0993714}" dt="2021-09-24T14:36:27.603" v="5"/>
        <pc:sldMkLst>
          <pc:docMk/>
          <pc:sldMk cId="3460010379" sldId="726"/>
        </pc:sldMkLst>
      </pc:sldChg>
      <pc:sldChg chg="modSp">
        <pc:chgData name="Kerri Baxendell" userId="S::kbaxende@bocesmaars.org::4bc58c94-e39f-4a22-b3e0-4aeb25e8f175" providerId="AD" clId="Web-{DDBE5584-2B53-93EC-B8E7-7C9BD0993714}" dt="2021-09-24T18:24:51.734" v="1437" actId="20577"/>
        <pc:sldMkLst>
          <pc:docMk/>
          <pc:sldMk cId="2000913943" sldId="727"/>
        </pc:sldMkLst>
        <pc:spChg chg="mod">
          <ac:chgData name="Kerri Baxendell" userId="S::kbaxende@bocesmaars.org::4bc58c94-e39f-4a22-b3e0-4aeb25e8f175" providerId="AD" clId="Web-{DDBE5584-2B53-93EC-B8E7-7C9BD0993714}" dt="2021-09-24T18:24:51.734" v="1437" actId="20577"/>
          <ac:spMkLst>
            <pc:docMk/>
            <pc:sldMk cId="2000913943" sldId="727"/>
            <ac:spMk id="3" creationId="{00000000-0000-0000-0000-000000000000}"/>
          </ac:spMkLst>
        </pc:spChg>
      </pc:sldChg>
      <pc:sldChg chg="modSp">
        <pc:chgData name="Kerri Baxendell" userId="S::kbaxende@bocesmaars.org::4bc58c94-e39f-4a22-b3e0-4aeb25e8f175" providerId="AD" clId="Web-{DDBE5584-2B53-93EC-B8E7-7C9BD0993714}" dt="2021-09-24T15:24:51.363" v="885" actId="20577"/>
        <pc:sldMkLst>
          <pc:docMk/>
          <pc:sldMk cId="1665614075" sldId="730"/>
        </pc:sldMkLst>
        <pc:spChg chg="mod">
          <ac:chgData name="Kerri Baxendell" userId="S::kbaxende@bocesmaars.org::4bc58c94-e39f-4a22-b3e0-4aeb25e8f175" providerId="AD" clId="Web-{DDBE5584-2B53-93EC-B8E7-7C9BD0993714}" dt="2021-09-24T15:24:51.363" v="885" actId="20577"/>
          <ac:spMkLst>
            <pc:docMk/>
            <pc:sldMk cId="1665614075" sldId="730"/>
            <ac:spMk id="3" creationId="{00000000-0000-0000-0000-000000000000}"/>
          </ac:spMkLst>
        </pc:spChg>
      </pc:sldChg>
      <pc:sldChg chg="modSp modNotes">
        <pc:chgData name="Kerri Baxendell" userId="S::kbaxende@bocesmaars.org::4bc58c94-e39f-4a22-b3e0-4aeb25e8f175" providerId="AD" clId="Web-{DDBE5584-2B53-93EC-B8E7-7C9BD0993714}" dt="2021-09-24T16:17:32.746" v="1397"/>
        <pc:sldMkLst>
          <pc:docMk/>
          <pc:sldMk cId="3071675525" sldId="731"/>
        </pc:sldMkLst>
        <pc:spChg chg="mod">
          <ac:chgData name="Kerri Baxendell" userId="S::kbaxende@bocesmaars.org::4bc58c94-e39f-4a22-b3e0-4aeb25e8f175" providerId="AD" clId="Web-{DDBE5584-2B53-93EC-B8E7-7C9BD0993714}" dt="2021-09-24T16:13:47.302" v="1368" actId="20577"/>
          <ac:spMkLst>
            <pc:docMk/>
            <pc:sldMk cId="3071675525" sldId="731"/>
            <ac:spMk id="3" creationId="{00000000-0000-0000-0000-000000000000}"/>
          </ac:spMkLst>
        </pc:spChg>
      </pc:sldChg>
      <pc:sldChg chg="modSp modNotes">
        <pc:chgData name="Kerri Baxendell" userId="S::kbaxende@bocesmaars.org::4bc58c94-e39f-4a22-b3e0-4aeb25e8f175" providerId="AD" clId="Web-{DDBE5584-2B53-93EC-B8E7-7C9BD0993714}" dt="2021-09-24T15:17:49.850" v="814"/>
        <pc:sldMkLst>
          <pc:docMk/>
          <pc:sldMk cId="72115219" sldId="732"/>
        </pc:sldMkLst>
        <pc:spChg chg="mod">
          <ac:chgData name="Kerri Baxendell" userId="S::kbaxende@bocesmaars.org::4bc58c94-e39f-4a22-b3e0-4aeb25e8f175" providerId="AD" clId="Web-{DDBE5584-2B53-93EC-B8E7-7C9BD0993714}" dt="2021-09-24T15:14:10.921" v="594" actId="20577"/>
          <ac:spMkLst>
            <pc:docMk/>
            <pc:sldMk cId="72115219" sldId="732"/>
            <ac:spMk id="6" creationId="{00000000-0000-0000-0000-000000000000}"/>
          </ac:spMkLst>
        </pc:spChg>
      </pc:sldChg>
      <pc:sldChg chg="modSp add replId">
        <pc:chgData name="Kerri Baxendell" userId="S::kbaxende@bocesmaars.org::4bc58c94-e39f-4a22-b3e0-4aeb25e8f175" providerId="AD" clId="Web-{DDBE5584-2B53-93EC-B8E7-7C9BD0993714}" dt="2021-09-24T18:23:31.560" v="1414" actId="20577"/>
        <pc:sldMkLst>
          <pc:docMk/>
          <pc:sldMk cId="3160037242" sldId="741"/>
        </pc:sldMkLst>
        <pc:spChg chg="mod">
          <ac:chgData name="Kerri Baxendell" userId="S::kbaxende@bocesmaars.org::4bc58c94-e39f-4a22-b3e0-4aeb25e8f175" providerId="AD" clId="Web-{DDBE5584-2B53-93EC-B8E7-7C9BD0993714}" dt="2021-09-24T18:23:31.560" v="1414" actId="20577"/>
          <ac:spMkLst>
            <pc:docMk/>
            <pc:sldMk cId="3160037242" sldId="741"/>
            <ac:spMk id="3" creationId="{00000000-0000-0000-0000-000000000000}"/>
          </ac:spMkLst>
        </pc:spChg>
        <pc:spChg chg="mod">
          <ac:chgData name="Kerri Baxendell" userId="S::kbaxende@bocesmaars.org::4bc58c94-e39f-4a22-b3e0-4aeb25e8f175" providerId="AD" clId="Web-{DDBE5584-2B53-93EC-B8E7-7C9BD0993714}" dt="2021-09-24T18:23:07.434" v="1398" actId="20577"/>
          <ac:spMkLst>
            <pc:docMk/>
            <pc:sldMk cId="3160037242" sldId="741"/>
            <ac:spMk id="7" creationId="{00000000-0000-0000-0000-000000000000}"/>
          </ac:spMkLst>
        </pc:spChg>
      </pc:sldChg>
    </pc:docChg>
  </pc:docChgLst>
  <pc:docChgLst>
    <pc:chgData name="Laurie Hazard" userId="S::lhazard@bocesmaars.org::71b497eb-3eb3-47bd-8872-e714f38e3320" providerId="AD" clId="Web-{5313EC5A-832F-4C6F-88E6-FC5D8382269D}"/>
    <pc:docChg chg="addSld delSld modSld sldOrd modSection">
      <pc:chgData name="Laurie Hazard" userId="S::lhazard@bocesmaars.org::71b497eb-3eb3-47bd-8872-e714f38e3320" providerId="AD" clId="Web-{5313EC5A-832F-4C6F-88E6-FC5D8382269D}" dt="2022-10-03T19:45:25.749" v="1466" actId="20577"/>
      <pc:docMkLst>
        <pc:docMk/>
      </pc:docMkLst>
      <pc:sldChg chg="modSp">
        <pc:chgData name="Laurie Hazard" userId="S::lhazard@bocesmaars.org::71b497eb-3eb3-47bd-8872-e714f38e3320" providerId="AD" clId="Web-{5313EC5A-832F-4C6F-88E6-FC5D8382269D}" dt="2022-10-03T19:20:19.171" v="1055" actId="20577"/>
        <pc:sldMkLst>
          <pc:docMk/>
          <pc:sldMk cId="1771562510" sldId="493"/>
        </pc:sldMkLst>
        <pc:spChg chg="mod">
          <ac:chgData name="Laurie Hazard" userId="S::lhazard@bocesmaars.org::71b497eb-3eb3-47bd-8872-e714f38e3320" providerId="AD" clId="Web-{5313EC5A-832F-4C6F-88E6-FC5D8382269D}" dt="2022-10-03T19:20:19.171" v="1055" actId="20577"/>
          <ac:spMkLst>
            <pc:docMk/>
            <pc:sldMk cId="1771562510" sldId="493"/>
            <ac:spMk id="3" creationId="{00000000-0000-0000-0000-000000000000}"/>
          </ac:spMkLst>
        </pc:spChg>
      </pc:sldChg>
      <pc:sldChg chg="modSp">
        <pc:chgData name="Laurie Hazard" userId="S::lhazard@bocesmaars.org::71b497eb-3eb3-47bd-8872-e714f38e3320" providerId="AD" clId="Web-{5313EC5A-832F-4C6F-88E6-FC5D8382269D}" dt="2022-10-03T18:56:09.439" v="870" actId="20577"/>
        <pc:sldMkLst>
          <pc:docMk/>
          <pc:sldMk cId="3454656355" sldId="684"/>
        </pc:sldMkLst>
        <pc:spChg chg="mod">
          <ac:chgData name="Laurie Hazard" userId="S::lhazard@bocesmaars.org::71b497eb-3eb3-47bd-8872-e714f38e3320" providerId="AD" clId="Web-{5313EC5A-832F-4C6F-88E6-FC5D8382269D}" dt="2022-10-03T18:56:09.439" v="870" actId="20577"/>
          <ac:spMkLst>
            <pc:docMk/>
            <pc:sldMk cId="3454656355" sldId="684"/>
            <ac:spMk id="5" creationId="{00000000-0000-0000-0000-000000000000}"/>
          </ac:spMkLst>
        </pc:spChg>
      </pc:sldChg>
      <pc:sldChg chg="modSp">
        <pc:chgData name="Laurie Hazard" userId="S::lhazard@bocesmaars.org::71b497eb-3eb3-47bd-8872-e714f38e3320" providerId="AD" clId="Web-{5313EC5A-832F-4C6F-88E6-FC5D8382269D}" dt="2022-10-03T19:01:29.918" v="875" actId="20577"/>
        <pc:sldMkLst>
          <pc:docMk/>
          <pc:sldMk cId="509220980" sldId="685"/>
        </pc:sldMkLst>
        <pc:spChg chg="mod">
          <ac:chgData name="Laurie Hazard" userId="S::lhazard@bocesmaars.org::71b497eb-3eb3-47bd-8872-e714f38e3320" providerId="AD" clId="Web-{5313EC5A-832F-4C6F-88E6-FC5D8382269D}" dt="2022-10-03T19:01:29.918" v="875" actId="20577"/>
          <ac:spMkLst>
            <pc:docMk/>
            <pc:sldMk cId="509220980" sldId="685"/>
            <ac:spMk id="7" creationId="{00000000-0000-0000-0000-000000000000}"/>
          </ac:spMkLst>
        </pc:spChg>
      </pc:sldChg>
      <pc:sldChg chg="modSp">
        <pc:chgData name="Laurie Hazard" userId="S::lhazard@bocesmaars.org::71b497eb-3eb3-47bd-8872-e714f38e3320" providerId="AD" clId="Web-{5313EC5A-832F-4C6F-88E6-FC5D8382269D}" dt="2022-10-03T19:03:01.952" v="878" actId="20577"/>
        <pc:sldMkLst>
          <pc:docMk/>
          <pc:sldMk cId="2894486974" sldId="686"/>
        </pc:sldMkLst>
        <pc:spChg chg="mod">
          <ac:chgData name="Laurie Hazard" userId="S::lhazard@bocesmaars.org::71b497eb-3eb3-47bd-8872-e714f38e3320" providerId="AD" clId="Web-{5313EC5A-832F-4C6F-88E6-FC5D8382269D}" dt="2022-10-03T19:03:01.952" v="878" actId="20577"/>
          <ac:spMkLst>
            <pc:docMk/>
            <pc:sldMk cId="2894486974" sldId="686"/>
            <ac:spMk id="7" creationId="{00000000-0000-0000-0000-000000000000}"/>
          </ac:spMkLst>
        </pc:spChg>
      </pc:sldChg>
      <pc:sldChg chg="modSp">
        <pc:chgData name="Laurie Hazard" userId="S::lhazard@bocesmaars.org::71b497eb-3eb3-47bd-8872-e714f38e3320" providerId="AD" clId="Web-{5313EC5A-832F-4C6F-88E6-FC5D8382269D}" dt="2022-10-03T19:31:55.661" v="1293" actId="20577"/>
        <pc:sldMkLst>
          <pc:docMk/>
          <pc:sldMk cId="2651979541" sldId="687"/>
        </pc:sldMkLst>
        <pc:spChg chg="mod">
          <ac:chgData name="Laurie Hazard" userId="S::lhazard@bocesmaars.org::71b497eb-3eb3-47bd-8872-e714f38e3320" providerId="AD" clId="Web-{5313EC5A-832F-4C6F-88E6-FC5D8382269D}" dt="2022-10-03T19:31:55.661" v="1293" actId="20577"/>
          <ac:spMkLst>
            <pc:docMk/>
            <pc:sldMk cId="2651979541" sldId="687"/>
            <ac:spMk id="7" creationId="{00000000-0000-0000-0000-000000000000}"/>
          </ac:spMkLst>
        </pc:spChg>
      </pc:sldChg>
      <pc:sldChg chg="modSp">
        <pc:chgData name="Laurie Hazard" userId="S::lhazard@bocesmaars.org::71b497eb-3eb3-47bd-8872-e714f38e3320" providerId="AD" clId="Web-{5313EC5A-832F-4C6F-88E6-FC5D8382269D}" dt="2022-10-03T19:11:12.670" v="971" actId="20577"/>
        <pc:sldMkLst>
          <pc:docMk/>
          <pc:sldMk cId="2339065194" sldId="698"/>
        </pc:sldMkLst>
        <pc:spChg chg="mod">
          <ac:chgData name="Laurie Hazard" userId="S::lhazard@bocesmaars.org::71b497eb-3eb3-47bd-8872-e714f38e3320" providerId="AD" clId="Web-{5313EC5A-832F-4C6F-88E6-FC5D8382269D}" dt="2022-10-03T19:11:12.670" v="971" actId="20577"/>
          <ac:spMkLst>
            <pc:docMk/>
            <pc:sldMk cId="2339065194" sldId="698"/>
            <ac:spMk id="5" creationId="{00000000-0000-0000-0000-000000000000}"/>
          </ac:spMkLst>
        </pc:spChg>
      </pc:sldChg>
      <pc:sldChg chg="modSp">
        <pc:chgData name="Laurie Hazard" userId="S::lhazard@bocesmaars.org::71b497eb-3eb3-47bd-8872-e714f38e3320" providerId="AD" clId="Web-{5313EC5A-832F-4C6F-88E6-FC5D8382269D}" dt="2022-10-03T18:56:22.580" v="872" actId="20577"/>
        <pc:sldMkLst>
          <pc:docMk/>
          <pc:sldMk cId="3672237111" sldId="699"/>
        </pc:sldMkLst>
        <pc:spChg chg="mod">
          <ac:chgData name="Laurie Hazard" userId="S::lhazard@bocesmaars.org::71b497eb-3eb3-47bd-8872-e714f38e3320" providerId="AD" clId="Web-{5313EC5A-832F-4C6F-88E6-FC5D8382269D}" dt="2022-10-03T18:56:22.580" v="872" actId="20577"/>
          <ac:spMkLst>
            <pc:docMk/>
            <pc:sldMk cId="3672237111" sldId="699"/>
            <ac:spMk id="7" creationId="{00000000-0000-0000-0000-000000000000}"/>
          </ac:spMkLst>
        </pc:spChg>
      </pc:sldChg>
      <pc:sldChg chg="delSp modSp">
        <pc:chgData name="Laurie Hazard" userId="S::lhazard@bocesmaars.org::71b497eb-3eb3-47bd-8872-e714f38e3320" providerId="AD" clId="Web-{5313EC5A-832F-4C6F-88E6-FC5D8382269D}" dt="2022-10-03T19:17:24.822" v="1024" actId="14100"/>
        <pc:sldMkLst>
          <pc:docMk/>
          <pc:sldMk cId="2576249577" sldId="700"/>
        </pc:sldMkLst>
        <pc:spChg chg="mod">
          <ac:chgData name="Laurie Hazard" userId="S::lhazard@bocesmaars.org::71b497eb-3eb3-47bd-8872-e714f38e3320" providerId="AD" clId="Web-{5313EC5A-832F-4C6F-88E6-FC5D8382269D}" dt="2022-10-03T19:17:24.822" v="1024" actId="14100"/>
          <ac:spMkLst>
            <pc:docMk/>
            <pc:sldMk cId="2576249577" sldId="700"/>
            <ac:spMk id="2" creationId="{00000000-0000-0000-0000-000000000000}"/>
          </ac:spMkLst>
        </pc:spChg>
        <pc:spChg chg="mod">
          <ac:chgData name="Laurie Hazard" userId="S::lhazard@bocesmaars.org::71b497eb-3eb3-47bd-8872-e714f38e3320" providerId="AD" clId="Web-{5313EC5A-832F-4C6F-88E6-FC5D8382269D}" dt="2022-10-03T19:12:54.423" v="998" actId="20577"/>
          <ac:spMkLst>
            <pc:docMk/>
            <pc:sldMk cId="2576249577" sldId="700"/>
            <ac:spMk id="7" creationId="{00000000-0000-0000-0000-000000000000}"/>
          </ac:spMkLst>
        </pc:spChg>
        <pc:picChg chg="mod">
          <ac:chgData name="Laurie Hazard" userId="S::lhazard@bocesmaars.org::71b497eb-3eb3-47bd-8872-e714f38e3320" providerId="AD" clId="Web-{5313EC5A-832F-4C6F-88E6-FC5D8382269D}" dt="2022-10-03T19:12:11.078" v="984" actId="1076"/>
          <ac:picMkLst>
            <pc:docMk/>
            <pc:sldMk cId="2576249577" sldId="700"/>
            <ac:picMk id="10" creationId="{00000000-0000-0000-0000-000000000000}"/>
          </ac:picMkLst>
        </pc:picChg>
        <pc:picChg chg="del">
          <ac:chgData name="Laurie Hazard" userId="S::lhazard@bocesmaars.org::71b497eb-3eb3-47bd-8872-e714f38e3320" providerId="AD" clId="Web-{5313EC5A-832F-4C6F-88E6-FC5D8382269D}" dt="2022-10-03T19:11:52.656" v="973"/>
          <ac:picMkLst>
            <pc:docMk/>
            <pc:sldMk cId="2576249577" sldId="700"/>
            <ac:picMk id="11" creationId="{00000000-0000-0000-0000-000000000000}"/>
          </ac:picMkLst>
        </pc:picChg>
      </pc:sldChg>
      <pc:sldChg chg="modSp">
        <pc:chgData name="Laurie Hazard" userId="S::lhazard@bocesmaars.org::71b497eb-3eb3-47bd-8872-e714f38e3320" providerId="AD" clId="Web-{5313EC5A-832F-4C6F-88E6-FC5D8382269D}" dt="2022-10-03T19:45:25.749" v="1466" actId="20577"/>
        <pc:sldMkLst>
          <pc:docMk/>
          <pc:sldMk cId="863572420" sldId="701"/>
        </pc:sldMkLst>
        <pc:spChg chg="mod">
          <ac:chgData name="Laurie Hazard" userId="S::lhazard@bocesmaars.org::71b497eb-3eb3-47bd-8872-e714f38e3320" providerId="AD" clId="Web-{5313EC5A-832F-4C6F-88E6-FC5D8382269D}" dt="2022-10-03T19:45:25.749" v="1466" actId="20577"/>
          <ac:spMkLst>
            <pc:docMk/>
            <pc:sldMk cId="863572420" sldId="701"/>
            <ac:spMk id="7" creationId="{00000000-0000-0000-0000-000000000000}"/>
          </ac:spMkLst>
        </pc:spChg>
      </pc:sldChg>
      <pc:sldChg chg="modSp">
        <pc:chgData name="Laurie Hazard" userId="S::lhazard@bocesmaars.org::71b497eb-3eb3-47bd-8872-e714f38e3320" providerId="AD" clId="Web-{5313EC5A-832F-4C6F-88E6-FC5D8382269D}" dt="2022-10-03T19:44:39.888" v="1427" actId="20577"/>
        <pc:sldMkLst>
          <pc:docMk/>
          <pc:sldMk cId="1953384085" sldId="753"/>
        </pc:sldMkLst>
        <pc:spChg chg="mod">
          <ac:chgData name="Laurie Hazard" userId="S::lhazard@bocesmaars.org::71b497eb-3eb3-47bd-8872-e714f38e3320" providerId="AD" clId="Web-{5313EC5A-832F-4C6F-88E6-FC5D8382269D}" dt="2022-10-03T19:44:39.888" v="1427" actId="20577"/>
          <ac:spMkLst>
            <pc:docMk/>
            <pc:sldMk cId="1953384085" sldId="753"/>
            <ac:spMk id="3" creationId="{E88F526F-4B91-475E-B3EE-2E86A41A2BDB}"/>
          </ac:spMkLst>
        </pc:spChg>
      </pc:sldChg>
      <pc:sldChg chg="modSp">
        <pc:chgData name="Laurie Hazard" userId="S::lhazard@bocesmaars.org::71b497eb-3eb3-47bd-8872-e714f38e3320" providerId="AD" clId="Web-{5313EC5A-832F-4C6F-88E6-FC5D8382269D}" dt="2022-10-03T18:52:58.683" v="866" actId="20577"/>
        <pc:sldMkLst>
          <pc:docMk/>
          <pc:sldMk cId="2086097319" sldId="754"/>
        </pc:sldMkLst>
        <pc:spChg chg="mod">
          <ac:chgData name="Laurie Hazard" userId="S::lhazard@bocesmaars.org::71b497eb-3eb3-47bd-8872-e714f38e3320" providerId="AD" clId="Web-{5313EC5A-832F-4C6F-88E6-FC5D8382269D}" dt="2022-10-03T18:52:58.683" v="866" actId="20577"/>
          <ac:spMkLst>
            <pc:docMk/>
            <pc:sldMk cId="2086097319" sldId="754"/>
            <ac:spMk id="3" creationId="{9E3DE6BD-3790-4E58-A2C6-1FA28B645633}"/>
          </ac:spMkLst>
        </pc:spChg>
      </pc:sldChg>
      <pc:sldChg chg="modSp del">
        <pc:chgData name="Laurie Hazard" userId="S::lhazard@bocesmaars.org::71b497eb-3eb3-47bd-8872-e714f38e3320" providerId="AD" clId="Web-{5313EC5A-832F-4C6F-88E6-FC5D8382269D}" dt="2022-10-03T19:18:24.089" v="1032"/>
        <pc:sldMkLst>
          <pc:docMk/>
          <pc:sldMk cId="3841097339" sldId="755"/>
        </pc:sldMkLst>
        <pc:spChg chg="mod">
          <ac:chgData name="Laurie Hazard" userId="S::lhazard@bocesmaars.org::71b497eb-3eb3-47bd-8872-e714f38e3320" providerId="AD" clId="Web-{5313EC5A-832F-4C6F-88E6-FC5D8382269D}" dt="2022-10-03T19:16:34.508" v="1017" actId="20577"/>
          <ac:spMkLst>
            <pc:docMk/>
            <pc:sldMk cId="3841097339" sldId="755"/>
            <ac:spMk id="7" creationId="{00000000-0000-0000-0000-000000000000}"/>
          </ac:spMkLst>
        </pc:spChg>
      </pc:sldChg>
      <pc:sldChg chg="addSp delSp modSp new mod ord modClrScheme chgLayout">
        <pc:chgData name="Laurie Hazard" userId="S::lhazard@bocesmaars.org::71b497eb-3eb3-47bd-8872-e714f38e3320" providerId="AD" clId="Web-{5313EC5A-832F-4C6F-88E6-FC5D8382269D}" dt="2022-10-03T18:50:45.163" v="826" actId="1076"/>
        <pc:sldMkLst>
          <pc:docMk/>
          <pc:sldMk cId="1098954567" sldId="777"/>
        </pc:sldMkLst>
        <pc:spChg chg="mod ord">
          <ac:chgData name="Laurie Hazard" userId="S::lhazard@bocesmaars.org::71b497eb-3eb3-47bd-8872-e714f38e3320" providerId="AD" clId="Web-{5313EC5A-832F-4C6F-88E6-FC5D8382269D}" dt="2022-10-03T18:50:36.398" v="825"/>
          <ac:spMkLst>
            <pc:docMk/>
            <pc:sldMk cId="1098954567" sldId="777"/>
            <ac:spMk id="2" creationId="{79E57C7C-7970-698E-4FAE-E7C81BD1D7F0}"/>
          </ac:spMkLst>
        </pc:spChg>
        <pc:spChg chg="add del mod ord">
          <ac:chgData name="Laurie Hazard" userId="S::lhazard@bocesmaars.org::71b497eb-3eb3-47bd-8872-e714f38e3320" providerId="AD" clId="Web-{5313EC5A-832F-4C6F-88E6-FC5D8382269D}" dt="2022-10-03T18:50:36.398" v="825"/>
          <ac:spMkLst>
            <pc:docMk/>
            <pc:sldMk cId="1098954567" sldId="777"/>
            <ac:spMk id="6" creationId="{B4FCE5CA-981D-BADA-4ACC-A17200AD7FCC}"/>
          </ac:spMkLst>
        </pc:spChg>
        <pc:graphicFrameChg chg="add del mod modGraphic">
          <ac:chgData name="Laurie Hazard" userId="S::lhazard@bocesmaars.org::71b497eb-3eb3-47bd-8872-e714f38e3320" providerId="AD" clId="Web-{5313EC5A-832F-4C6F-88E6-FC5D8382269D}" dt="2022-10-03T18:33:11.475" v="122"/>
          <ac:graphicFrameMkLst>
            <pc:docMk/>
            <pc:sldMk cId="1098954567" sldId="777"/>
            <ac:graphicFrameMk id="4" creationId="{888341F1-AB9A-7DAE-FFC8-BB26F22D7A5A}"/>
          </ac:graphicFrameMkLst>
        </pc:graphicFrameChg>
        <pc:graphicFrameChg chg="add mod modGraphic">
          <ac:chgData name="Laurie Hazard" userId="S::lhazard@bocesmaars.org::71b497eb-3eb3-47bd-8872-e714f38e3320" providerId="AD" clId="Web-{5313EC5A-832F-4C6F-88E6-FC5D8382269D}" dt="2022-10-03T18:50:45.163" v="826" actId="1076"/>
          <ac:graphicFrameMkLst>
            <pc:docMk/>
            <pc:sldMk cId="1098954567" sldId="777"/>
            <ac:graphicFrameMk id="5" creationId="{AD935019-42F5-0BF4-5CA5-AB1CF863FDEE}"/>
          </ac:graphicFrameMkLst>
        </pc:graphicFrameChg>
      </pc:sldChg>
      <pc:sldChg chg="add replId">
        <pc:chgData name="Laurie Hazard" userId="S::lhazard@bocesmaars.org::71b497eb-3eb3-47bd-8872-e714f38e3320" providerId="AD" clId="Web-{5313EC5A-832F-4C6F-88E6-FC5D8382269D}" dt="2022-10-03T19:08:59.619" v="947"/>
        <pc:sldMkLst>
          <pc:docMk/>
          <pc:sldMk cId="2876993035" sldId="778"/>
        </pc:sldMkLst>
      </pc:sldChg>
      <pc:sldChg chg="modSp add ord replId">
        <pc:chgData name="Laurie Hazard" userId="S::lhazard@bocesmaars.org::71b497eb-3eb3-47bd-8872-e714f38e3320" providerId="AD" clId="Web-{5313EC5A-832F-4C6F-88E6-FC5D8382269D}" dt="2022-10-03T19:25:32.259" v="1252" actId="20577"/>
        <pc:sldMkLst>
          <pc:docMk/>
          <pc:sldMk cId="691687019" sldId="779"/>
        </pc:sldMkLst>
        <pc:spChg chg="mod">
          <ac:chgData name="Laurie Hazard" userId="S::lhazard@bocesmaars.org::71b497eb-3eb3-47bd-8872-e714f38e3320" providerId="AD" clId="Web-{5313EC5A-832F-4C6F-88E6-FC5D8382269D}" dt="2022-10-03T19:23:11.676" v="1209" actId="20577"/>
          <ac:spMkLst>
            <pc:docMk/>
            <pc:sldMk cId="691687019" sldId="779"/>
            <ac:spMk id="2" creationId="{00000000-0000-0000-0000-000000000000}"/>
          </ac:spMkLst>
        </pc:spChg>
        <pc:spChg chg="mod">
          <ac:chgData name="Laurie Hazard" userId="S::lhazard@bocesmaars.org::71b497eb-3eb3-47bd-8872-e714f38e3320" providerId="AD" clId="Web-{5313EC5A-832F-4C6F-88E6-FC5D8382269D}" dt="2022-10-03T19:25:32.259" v="1252" actId="20577"/>
          <ac:spMkLst>
            <pc:docMk/>
            <pc:sldMk cId="691687019" sldId="779"/>
            <ac:spMk id="7" creationId="{00000000-0000-0000-0000-000000000000}"/>
          </ac:spMkLst>
        </pc:spChg>
      </pc:sldChg>
    </pc:docChg>
  </pc:docChgLst>
  <pc:docChgLst>
    <pc:chgData name="Kerri Baxendell" userId="S::kbaxende@bocesmaars.org::4bc58c94-e39f-4a22-b3e0-4aeb25e8f175" providerId="AD" clId="Web-{B5179F07-C4DF-454B-A336-FA6E7A21D5DB}"/>
    <pc:docChg chg="modSld">
      <pc:chgData name="Kerri Baxendell" userId="S::kbaxende@bocesmaars.org::4bc58c94-e39f-4a22-b3e0-4aeb25e8f175" providerId="AD" clId="Web-{B5179F07-C4DF-454B-A336-FA6E7A21D5DB}" dt="2022-09-26T14:36:57.119" v="1" actId="20577"/>
      <pc:docMkLst>
        <pc:docMk/>
      </pc:docMkLst>
      <pc:sldChg chg="modSp">
        <pc:chgData name="Kerri Baxendell" userId="S::kbaxende@bocesmaars.org::4bc58c94-e39f-4a22-b3e0-4aeb25e8f175" providerId="AD" clId="Web-{B5179F07-C4DF-454B-A336-FA6E7A21D5DB}" dt="2022-09-26T14:36:57.119" v="1" actId="20577"/>
        <pc:sldMkLst>
          <pc:docMk/>
          <pc:sldMk cId="72115219" sldId="732"/>
        </pc:sldMkLst>
        <pc:spChg chg="mod">
          <ac:chgData name="Kerri Baxendell" userId="S::kbaxende@bocesmaars.org::4bc58c94-e39f-4a22-b3e0-4aeb25e8f175" providerId="AD" clId="Web-{B5179F07-C4DF-454B-A336-FA6E7A21D5DB}" dt="2022-09-26T14:36:57.119" v="1" actId="20577"/>
          <ac:spMkLst>
            <pc:docMk/>
            <pc:sldMk cId="72115219" sldId="732"/>
            <ac:spMk id="6" creationId="{00000000-0000-0000-0000-000000000000}"/>
          </ac:spMkLst>
        </pc:spChg>
      </pc:sldChg>
    </pc:docChg>
  </pc:docChgLst>
  <pc:docChgLst>
    <pc:chgData name="Ryan Maier" userId="86d7282d-a2ca-4070-b274-97cf0a07a698" providerId="ADAL" clId="{79101B95-23FA-4348-8040-6EB388354F56}"/>
    <pc:docChg chg="custSel addSld modSld addSection modSection">
      <pc:chgData name="Ryan Maier" userId="86d7282d-a2ca-4070-b274-97cf0a07a698" providerId="ADAL" clId="{79101B95-23FA-4348-8040-6EB388354F56}" dt="2022-10-06T16:07:58.459" v="240" actId="20577"/>
      <pc:docMkLst>
        <pc:docMk/>
      </pc:docMkLst>
      <pc:sldChg chg="addSp modSp mod">
        <pc:chgData name="Ryan Maier" userId="86d7282d-a2ca-4070-b274-97cf0a07a698" providerId="ADAL" clId="{79101B95-23FA-4348-8040-6EB388354F56}" dt="2022-10-06T15:53:24.272" v="13" actId="166"/>
        <pc:sldMkLst>
          <pc:docMk/>
          <pc:sldMk cId="1105845219" sldId="735"/>
        </pc:sldMkLst>
        <pc:spChg chg="ord">
          <ac:chgData name="Ryan Maier" userId="86d7282d-a2ca-4070-b274-97cf0a07a698" providerId="ADAL" clId="{79101B95-23FA-4348-8040-6EB388354F56}" dt="2022-10-06T15:53:24.272" v="13" actId="166"/>
          <ac:spMkLst>
            <pc:docMk/>
            <pc:sldMk cId="1105845219" sldId="735"/>
            <ac:spMk id="13" creationId="{E03D1C92-72D0-4FF7-94F8-92EA0AD447BE}"/>
          </ac:spMkLst>
        </pc:spChg>
        <pc:picChg chg="add mod">
          <ac:chgData name="Ryan Maier" userId="86d7282d-a2ca-4070-b274-97cf0a07a698" providerId="ADAL" clId="{79101B95-23FA-4348-8040-6EB388354F56}" dt="2022-10-06T15:51:18.887" v="4" actId="1076"/>
          <ac:picMkLst>
            <pc:docMk/>
            <pc:sldMk cId="1105845219" sldId="735"/>
            <ac:picMk id="5" creationId="{7600BF42-1864-413C-952F-02DB10D46726}"/>
          </ac:picMkLst>
        </pc:picChg>
        <pc:picChg chg="add mod">
          <ac:chgData name="Ryan Maier" userId="86d7282d-a2ca-4070-b274-97cf0a07a698" providerId="ADAL" clId="{79101B95-23FA-4348-8040-6EB388354F56}" dt="2022-10-06T15:53:19.229" v="12" actId="1037"/>
          <ac:picMkLst>
            <pc:docMk/>
            <pc:sldMk cId="1105845219" sldId="735"/>
            <ac:picMk id="7" creationId="{8561BF94-1FCC-4C99-A1C4-3E32088D0DD4}"/>
          </ac:picMkLst>
        </pc:picChg>
      </pc:sldChg>
      <pc:sldChg chg="addSp modSp mod">
        <pc:chgData name="Ryan Maier" userId="86d7282d-a2ca-4070-b274-97cf0a07a698" providerId="ADAL" clId="{79101B95-23FA-4348-8040-6EB388354F56}" dt="2022-10-06T16:01:33.945" v="15" actId="1076"/>
        <pc:sldMkLst>
          <pc:docMk/>
          <pc:sldMk cId="1339188052" sldId="737"/>
        </pc:sldMkLst>
        <pc:picChg chg="add mod">
          <ac:chgData name="Ryan Maier" userId="86d7282d-a2ca-4070-b274-97cf0a07a698" providerId="ADAL" clId="{79101B95-23FA-4348-8040-6EB388354F56}" dt="2022-10-06T16:01:33.945" v="15" actId="1076"/>
          <ac:picMkLst>
            <pc:docMk/>
            <pc:sldMk cId="1339188052" sldId="737"/>
            <ac:picMk id="5" creationId="{319D69C6-BE58-484E-9B5E-0EA025A4FA35}"/>
          </ac:picMkLst>
        </pc:picChg>
      </pc:sldChg>
      <pc:sldChg chg="modNotes">
        <pc:chgData name="Ryan Maier" userId="86d7282d-a2ca-4070-b274-97cf0a07a698" providerId="ADAL" clId="{79101B95-23FA-4348-8040-6EB388354F56}" dt="2022-10-06T15:29:26.407" v="2" actId="27636"/>
        <pc:sldMkLst>
          <pc:docMk/>
          <pc:sldMk cId="2327577368" sldId="764"/>
        </pc:sldMkLst>
      </pc:sldChg>
      <pc:sldChg chg="addSp delSp modSp add mod">
        <pc:chgData name="Ryan Maier" userId="86d7282d-a2ca-4070-b274-97cf0a07a698" providerId="ADAL" clId="{79101B95-23FA-4348-8040-6EB388354F56}" dt="2022-10-06T16:07:58.459" v="240" actId="20577"/>
        <pc:sldMkLst>
          <pc:docMk/>
          <pc:sldMk cId="3278859506" sldId="795"/>
        </pc:sldMkLst>
        <pc:spChg chg="add del mod">
          <ac:chgData name="Ryan Maier" userId="86d7282d-a2ca-4070-b274-97cf0a07a698" providerId="ADAL" clId="{79101B95-23FA-4348-8040-6EB388354F56}" dt="2022-10-06T16:04:19.233" v="20" actId="22"/>
          <ac:spMkLst>
            <pc:docMk/>
            <pc:sldMk cId="3278859506" sldId="795"/>
            <ac:spMk id="3" creationId="{EB846F6C-C9A0-4E46-96E2-A1D1F93696FD}"/>
          </ac:spMkLst>
        </pc:spChg>
        <pc:spChg chg="add mod">
          <ac:chgData name="Ryan Maier" userId="86d7282d-a2ca-4070-b274-97cf0a07a698" providerId="ADAL" clId="{79101B95-23FA-4348-8040-6EB388354F56}" dt="2022-10-06T16:07:58.459" v="240" actId="20577"/>
          <ac:spMkLst>
            <pc:docMk/>
            <pc:sldMk cId="3278859506" sldId="795"/>
            <ac:spMk id="9" creationId="{E80DCD1A-90C3-46FC-ADF6-C10815527BF7}"/>
          </ac:spMkLst>
        </pc:spChg>
        <pc:picChg chg="del">
          <ac:chgData name="Ryan Maier" userId="86d7282d-a2ca-4070-b274-97cf0a07a698" providerId="ADAL" clId="{79101B95-23FA-4348-8040-6EB388354F56}" dt="2022-10-06T16:04:15.929" v="19" actId="478"/>
          <ac:picMkLst>
            <pc:docMk/>
            <pc:sldMk cId="3278859506" sldId="795"/>
            <ac:picMk id="6" creationId="{4E523A4F-42D2-4C4F-8C32-144B6B04A1E9}"/>
          </ac:picMkLst>
        </pc:picChg>
        <pc:picChg chg="add mod ord">
          <ac:chgData name="Ryan Maier" userId="86d7282d-a2ca-4070-b274-97cf0a07a698" providerId="ADAL" clId="{79101B95-23FA-4348-8040-6EB388354F56}" dt="2022-10-06T16:04:22.142" v="22" actId="1076"/>
          <ac:picMkLst>
            <pc:docMk/>
            <pc:sldMk cId="3278859506" sldId="795"/>
            <ac:picMk id="7" creationId="{7E2B2B16-FFF3-4BC0-9BDC-59450AAFD042}"/>
          </ac:picMkLst>
        </pc:picChg>
        <pc:picChg chg="del">
          <ac:chgData name="Ryan Maier" userId="86d7282d-a2ca-4070-b274-97cf0a07a698" providerId="ADAL" clId="{79101B95-23FA-4348-8040-6EB388354F56}" dt="2022-10-06T16:04:12.953" v="18" actId="478"/>
          <ac:picMkLst>
            <pc:docMk/>
            <pc:sldMk cId="3278859506" sldId="795"/>
            <ac:picMk id="8" creationId="{734310E1-15B1-4D5E-8F3A-60462F8D440B}"/>
          </ac:picMkLst>
        </pc:picChg>
        <pc:picChg chg="del">
          <ac:chgData name="Ryan Maier" userId="86d7282d-a2ca-4070-b274-97cf0a07a698" providerId="ADAL" clId="{79101B95-23FA-4348-8040-6EB388354F56}" dt="2022-10-06T16:04:09.946" v="17" actId="478"/>
          <ac:picMkLst>
            <pc:docMk/>
            <pc:sldMk cId="3278859506" sldId="795"/>
            <ac:picMk id="5122" creationId="{BAB3B6A8-C35C-405E-A5D7-9F3341900EA3}"/>
          </ac:picMkLst>
        </pc:picChg>
      </pc:sldChg>
    </pc:docChg>
  </pc:docChgLst>
  <pc:docChgLst>
    <pc:chgData name="Mari-Ellen Maloney" userId="S::mmaloney@bocesmaars.org::f72d0205-3f19-4bd4-baea-dc60be18cfaf" providerId="AD" clId="Web-{89399724-A44A-462B-9107-894EF9E955FE}"/>
    <pc:docChg chg="addSld delSld modSld sldOrd modSection">
      <pc:chgData name="Mari-Ellen Maloney" userId="S::mmaloney@bocesmaars.org::f72d0205-3f19-4bd4-baea-dc60be18cfaf" providerId="AD" clId="Web-{89399724-A44A-462B-9107-894EF9E955FE}" dt="2021-09-24T19:18:22.862" v="599"/>
      <pc:docMkLst>
        <pc:docMk/>
      </pc:docMkLst>
      <pc:sldChg chg="modSp">
        <pc:chgData name="Mari-Ellen Maloney" userId="S::mmaloney@bocesmaars.org::f72d0205-3f19-4bd4-baea-dc60be18cfaf" providerId="AD" clId="Web-{89399724-A44A-462B-9107-894EF9E955FE}" dt="2021-09-24T18:47:56.525" v="503" actId="20577"/>
        <pc:sldMkLst>
          <pc:docMk/>
          <pc:sldMk cId="4131556907" sldId="681"/>
        </pc:sldMkLst>
        <pc:spChg chg="mod">
          <ac:chgData name="Mari-Ellen Maloney" userId="S::mmaloney@bocesmaars.org::f72d0205-3f19-4bd4-baea-dc60be18cfaf" providerId="AD" clId="Web-{89399724-A44A-462B-9107-894EF9E955FE}" dt="2021-09-24T18:47:56.525" v="503" actId="20577"/>
          <ac:spMkLst>
            <pc:docMk/>
            <pc:sldMk cId="4131556907" sldId="681"/>
            <ac:spMk id="2" creationId="{00000000-0000-0000-0000-000000000000}"/>
          </ac:spMkLst>
        </pc:spChg>
        <pc:spChg chg="mod">
          <ac:chgData name="Mari-Ellen Maloney" userId="S::mmaloney@bocesmaars.org::f72d0205-3f19-4bd4-baea-dc60be18cfaf" providerId="AD" clId="Web-{89399724-A44A-462B-9107-894EF9E955FE}" dt="2021-09-24T18:45:31.098" v="480" actId="14100"/>
          <ac:spMkLst>
            <pc:docMk/>
            <pc:sldMk cId="4131556907" sldId="681"/>
            <ac:spMk id="3" creationId="{00000000-0000-0000-0000-000000000000}"/>
          </ac:spMkLst>
        </pc:spChg>
      </pc:sldChg>
      <pc:sldChg chg="del">
        <pc:chgData name="Mari-Ellen Maloney" userId="S::mmaloney@bocesmaars.org::f72d0205-3f19-4bd4-baea-dc60be18cfaf" providerId="AD" clId="Web-{89399724-A44A-462B-9107-894EF9E955FE}" dt="2021-09-24T18:48:38.417" v="505"/>
        <pc:sldMkLst>
          <pc:docMk/>
          <pc:sldMk cId="1250157802" sldId="682"/>
        </pc:sldMkLst>
      </pc:sldChg>
      <pc:sldChg chg="modSp new ord">
        <pc:chgData name="Mari-Ellen Maloney" userId="S::mmaloney@bocesmaars.org::f72d0205-3f19-4bd4-baea-dc60be18cfaf" providerId="AD" clId="Web-{89399724-A44A-462B-9107-894EF9E955FE}" dt="2021-09-24T18:59:15.656" v="598" actId="14100"/>
        <pc:sldMkLst>
          <pc:docMk/>
          <pc:sldMk cId="2891239277" sldId="742"/>
        </pc:sldMkLst>
        <pc:spChg chg="mod">
          <ac:chgData name="Mari-Ellen Maloney" userId="S::mmaloney@bocesmaars.org::f72d0205-3f19-4bd4-baea-dc60be18cfaf" providerId="AD" clId="Web-{89399724-A44A-462B-9107-894EF9E955FE}" dt="2021-09-24T18:59:11.859" v="597" actId="14100"/>
          <ac:spMkLst>
            <pc:docMk/>
            <pc:sldMk cId="2891239277" sldId="742"/>
            <ac:spMk id="2" creationId="{1469CE80-FE8F-43DE-AB0F-EB785E538F99}"/>
          </ac:spMkLst>
        </pc:spChg>
        <pc:spChg chg="mod">
          <ac:chgData name="Mari-Ellen Maloney" userId="S::mmaloney@bocesmaars.org::f72d0205-3f19-4bd4-baea-dc60be18cfaf" providerId="AD" clId="Web-{89399724-A44A-462B-9107-894EF9E955FE}" dt="2021-09-24T18:59:15.656" v="598" actId="14100"/>
          <ac:spMkLst>
            <pc:docMk/>
            <pc:sldMk cId="2891239277" sldId="742"/>
            <ac:spMk id="3" creationId="{298696A9-4D90-48D6-98C6-D76340065BA3}"/>
          </ac:spMkLst>
        </pc:spChg>
      </pc:sldChg>
      <pc:sldChg chg="modSp new">
        <pc:chgData name="Mari-Ellen Maloney" userId="S::mmaloney@bocesmaars.org::f72d0205-3f19-4bd4-baea-dc60be18cfaf" providerId="AD" clId="Web-{89399724-A44A-462B-9107-894EF9E955FE}" dt="2021-09-24T18:16:43.761" v="95" actId="20577"/>
        <pc:sldMkLst>
          <pc:docMk/>
          <pc:sldMk cId="1241884536" sldId="743"/>
        </pc:sldMkLst>
        <pc:spChg chg="mod">
          <ac:chgData name="Mari-Ellen Maloney" userId="S::mmaloney@bocesmaars.org::f72d0205-3f19-4bd4-baea-dc60be18cfaf" providerId="AD" clId="Web-{89399724-A44A-462B-9107-894EF9E955FE}" dt="2021-09-24T18:16:09.260" v="90" actId="20577"/>
          <ac:spMkLst>
            <pc:docMk/>
            <pc:sldMk cId="1241884536" sldId="743"/>
            <ac:spMk id="2" creationId="{4D09707C-9130-4134-BFA5-CC4D77D95AB5}"/>
          </ac:spMkLst>
        </pc:spChg>
        <pc:spChg chg="mod">
          <ac:chgData name="Mari-Ellen Maloney" userId="S::mmaloney@bocesmaars.org::f72d0205-3f19-4bd4-baea-dc60be18cfaf" providerId="AD" clId="Web-{89399724-A44A-462B-9107-894EF9E955FE}" dt="2021-09-24T18:16:43.761" v="95" actId="20577"/>
          <ac:spMkLst>
            <pc:docMk/>
            <pc:sldMk cId="1241884536" sldId="743"/>
            <ac:spMk id="3" creationId="{A069271D-D45B-4F80-ABC5-8972EC5263D3}"/>
          </ac:spMkLst>
        </pc:spChg>
      </pc:sldChg>
      <pc:sldChg chg="modSp new">
        <pc:chgData name="Mari-Ellen Maloney" userId="S::mmaloney@bocesmaars.org::f72d0205-3f19-4bd4-baea-dc60be18cfaf" providerId="AD" clId="Web-{89399724-A44A-462B-9107-894EF9E955FE}" dt="2021-09-24T18:32:37.495" v="276" actId="20577"/>
        <pc:sldMkLst>
          <pc:docMk/>
          <pc:sldMk cId="4288631074" sldId="744"/>
        </pc:sldMkLst>
        <pc:spChg chg="mod">
          <ac:chgData name="Mari-Ellen Maloney" userId="S::mmaloney@bocesmaars.org::f72d0205-3f19-4bd4-baea-dc60be18cfaf" providerId="AD" clId="Web-{89399724-A44A-462B-9107-894EF9E955FE}" dt="2021-09-24T18:32:37.495" v="276" actId="20577"/>
          <ac:spMkLst>
            <pc:docMk/>
            <pc:sldMk cId="4288631074" sldId="744"/>
            <ac:spMk id="2" creationId="{F361E2F6-DE5D-4A76-9DB4-8B1073BB6426}"/>
          </ac:spMkLst>
        </pc:spChg>
        <pc:spChg chg="mod">
          <ac:chgData name="Mari-Ellen Maloney" userId="S::mmaloney@bocesmaars.org::f72d0205-3f19-4bd4-baea-dc60be18cfaf" providerId="AD" clId="Web-{89399724-A44A-462B-9107-894EF9E955FE}" dt="2021-09-24T18:24:39.324" v="122" actId="20577"/>
          <ac:spMkLst>
            <pc:docMk/>
            <pc:sldMk cId="4288631074" sldId="744"/>
            <ac:spMk id="3" creationId="{8A852BFF-D1CD-46EC-B4A5-88F529BD5F43}"/>
          </ac:spMkLst>
        </pc:spChg>
      </pc:sldChg>
      <pc:sldChg chg="addSp modSp new">
        <pc:chgData name="Mari-Ellen Maloney" userId="S::mmaloney@bocesmaars.org::f72d0205-3f19-4bd4-baea-dc60be18cfaf" providerId="AD" clId="Web-{89399724-A44A-462B-9107-894EF9E955FE}" dt="2021-09-24T18:58:23.717" v="595" actId="20577"/>
        <pc:sldMkLst>
          <pc:docMk/>
          <pc:sldMk cId="1232035532" sldId="745"/>
        </pc:sldMkLst>
        <pc:spChg chg="mod">
          <ac:chgData name="Mari-Ellen Maloney" userId="S::mmaloney@bocesmaars.org::f72d0205-3f19-4bd4-baea-dc60be18cfaf" providerId="AD" clId="Web-{89399724-A44A-462B-9107-894EF9E955FE}" dt="2021-09-24T18:34:00.123" v="281" actId="14100"/>
          <ac:spMkLst>
            <pc:docMk/>
            <pc:sldMk cId="1232035532" sldId="745"/>
            <ac:spMk id="2" creationId="{C4A43B6E-F720-4947-8E3E-1ACB7B528696}"/>
          </ac:spMkLst>
        </pc:spChg>
        <pc:spChg chg="mod">
          <ac:chgData name="Mari-Ellen Maloney" userId="S::mmaloney@bocesmaars.org::f72d0205-3f19-4bd4-baea-dc60be18cfaf" providerId="AD" clId="Web-{89399724-A44A-462B-9107-894EF9E955FE}" dt="2021-09-24T18:56:35.510" v="590" actId="20577"/>
          <ac:spMkLst>
            <pc:docMk/>
            <pc:sldMk cId="1232035532" sldId="745"/>
            <ac:spMk id="3" creationId="{2E51D473-7602-4D6C-A020-280CAA936E65}"/>
          </ac:spMkLst>
        </pc:spChg>
        <pc:spChg chg="add mod">
          <ac:chgData name="Mari-Ellen Maloney" userId="S::mmaloney@bocesmaars.org::f72d0205-3f19-4bd4-baea-dc60be18cfaf" providerId="AD" clId="Web-{89399724-A44A-462B-9107-894EF9E955FE}" dt="2021-09-24T18:58:23.717" v="595" actId="20577"/>
          <ac:spMkLst>
            <pc:docMk/>
            <pc:sldMk cId="1232035532" sldId="745"/>
            <ac:spMk id="5" creationId="{82B61D0A-2DFB-48BF-BDAB-04E43B7F0157}"/>
          </ac:spMkLst>
        </pc:spChg>
      </pc:sldChg>
      <pc:sldChg chg="modSp new">
        <pc:chgData name="Mari-Ellen Maloney" userId="S::mmaloney@bocesmaars.org::f72d0205-3f19-4bd4-baea-dc60be18cfaf" providerId="AD" clId="Web-{89399724-A44A-462B-9107-894EF9E955FE}" dt="2021-09-24T18:55:06.882" v="563" actId="20577"/>
        <pc:sldMkLst>
          <pc:docMk/>
          <pc:sldMk cId="3136300236" sldId="746"/>
        </pc:sldMkLst>
        <pc:spChg chg="mod">
          <ac:chgData name="Mari-Ellen Maloney" userId="S::mmaloney@bocesmaars.org::f72d0205-3f19-4bd4-baea-dc60be18cfaf" providerId="AD" clId="Web-{89399724-A44A-462B-9107-894EF9E955FE}" dt="2021-09-24T18:41:31.950" v="403" actId="1076"/>
          <ac:spMkLst>
            <pc:docMk/>
            <pc:sldMk cId="3136300236" sldId="746"/>
            <ac:spMk id="2" creationId="{60DA3937-7A94-470A-8899-DC93552D0384}"/>
          </ac:spMkLst>
        </pc:spChg>
        <pc:spChg chg="mod">
          <ac:chgData name="Mari-Ellen Maloney" userId="S::mmaloney@bocesmaars.org::f72d0205-3f19-4bd4-baea-dc60be18cfaf" providerId="AD" clId="Web-{89399724-A44A-462B-9107-894EF9E955FE}" dt="2021-09-24T18:55:06.882" v="563" actId="20577"/>
          <ac:spMkLst>
            <pc:docMk/>
            <pc:sldMk cId="3136300236" sldId="746"/>
            <ac:spMk id="3" creationId="{2CF52058-CCD7-4A84-BCE3-99DE57160B4E}"/>
          </ac:spMkLst>
        </pc:spChg>
      </pc:sldChg>
      <pc:sldChg chg="modSp new">
        <pc:chgData name="Mari-Ellen Maloney" userId="S::mmaloney@bocesmaars.org::f72d0205-3f19-4bd4-baea-dc60be18cfaf" providerId="AD" clId="Web-{89399724-A44A-462B-9107-894EF9E955FE}" dt="2021-09-24T18:54:48.100" v="560" actId="20577"/>
        <pc:sldMkLst>
          <pc:docMk/>
          <pc:sldMk cId="424310024" sldId="747"/>
        </pc:sldMkLst>
        <pc:spChg chg="mod">
          <ac:chgData name="Mari-Ellen Maloney" userId="S::mmaloney@bocesmaars.org::f72d0205-3f19-4bd4-baea-dc60be18cfaf" providerId="AD" clId="Web-{89399724-A44A-462B-9107-894EF9E955FE}" dt="2021-09-24T18:49:26.746" v="512" actId="14100"/>
          <ac:spMkLst>
            <pc:docMk/>
            <pc:sldMk cId="424310024" sldId="747"/>
            <ac:spMk id="2" creationId="{7D082153-B5E3-4C38-B97B-8D2809558EC9}"/>
          </ac:spMkLst>
        </pc:spChg>
        <pc:spChg chg="mod">
          <ac:chgData name="Mari-Ellen Maloney" userId="S::mmaloney@bocesmaars.org::f72d0205-3f19-4bd4-baea-dc60be18cfaf" providerId="AD" clId="Web-{89399724-A44A-462B-9107-894EF9E955FE}" dt="2021-09-24T18:54:48.100" v="560" actId="20577"/>
          <ac:spMkLst>
            <pc:docMk/>
            <pc:sldMk cId="424310024" sldId="747"/>
            <ac:spMk id="3" creationId="{7CB22E7A-665F-4816-A66A-DED4659E3CDE}"/>
          </ac:spMkLst>
        </pc:spChg>
      </pc:sldChg>
      <pc:sldChg chg="add del replId">
        <pc:chgData name="Mari-Ellen Maloney" userId="S::mmaloney@bocesmaars.org::f72d0205-3f19-4bd4-baea-dc60be18cfaf" providerId="AD" clId="Web-{89399724-A44A-462B-9107-894EF9E955FE}" dt="2021-09-24T18:48:42.698" v="506"/>
        <pc:sldMkLst>
          <pc:docMk/>
          <pc:sldMk cId="2830729209" sldId="747"/>
        </pc:sldMkLst>
      </pc:sldChg>
      <pc:sldChg chg="modSp new">
        <pc:chgData name="Mari-Ellen Maloney" userId="S::mmaloney@bocesmaars.org::f72d0205-3f19-4bd4-baea-dc60be18cfaf" providerId="AD" clId="Web-{89399724-A44A-462B-9107-894EF9E955FE}" dt="2021-09-24T18:51:43.782" v="531" actId="20577"/>
        <pc:sldMkLst>
          <pc:docMk/>
          <pc:sldMk cId="1640657741" sldId="748"/>
        </pc:sldMkLst>
        <pc:spChg chg="mod">
          <ac:chgData name="Mari-Ellen Maloney" userId="S::mmaloney@bocesmaars.org::f72d0205-3f19-4bd4-baea-dc60be18cfaf" providerId="AD" clId="Web-{89399724-A44A-462B-9107-894EF9E955FE}" dt="2021-09-24T18:51:25.734" v="525" actId="14100"/>
          <ac:spMkLst>
            <pc:docMk/>
            <pc:sldMk cId="1640657741" sldId="748"/>
            <ac:spMk id="2" creationId="{0AB9A8A9-E04D-487C-9FC1-00F6E96BD4BC}"/>
          </ac:spMkLst>
        </pc:spChg>
        <pc:spChg chg="mod">
          <ac:chgData name="Mari-Ellen Maloney" userId="S::mmaloney@bocesmaars.org::f72d0205-3f19-4bd4-baea-dc60be18cfaf" providerId="AD" clId="Web-{89399724-A44A-462B-9107-894EF9E955FE}" dt="2021-09-24T18:51:43.782" v="531" actId="20577"/>
          <ac:spMkLst>
            <pc:docMk/>
            <pc:sldMk cId="1640657741" sldId="748"/>
            <ac:spMk id="3" creationId="{94CFD516-9525-4DA2-9E5D-D3B8BC8C810F}"/>
          </ac:spMkLst>
        </pc:spChg>
      </pc:sldChg>
      <pc:sldChg chg="modSp new ord">
        <pc:chgData name="Mari-Ellen Maloney" userId="S::mmaloney@bocesmaars.org::f72d0205-3f19-4bd4-baea-dc60be18cfaf" providerId="AD" clId="Web-{89399724-A44A-462B-9107-894EF9E955FE}" dt="2021-09-24T19:18:22.862" v="599"/>
        <pc:sldMkLst>
          <pc:docMk/>
          <pc:sldMk cId="3735999996" sldId="749"/>
        </pc:sldMkLst>
        <pc:spChg chg="mod">
          <ac:chgData name="Mari-Ellen Maloney" userId="S::mmaloney@bocesmaars.org::f72d0205-3f19-4bd4-baea-dc60be18cfaf" providerId="AD" clId="Web-{89399724-A44A-462B-9107-894EF9E955FE}" dt="2021-09-24T18:52:22.002" v="536" actId="14100"/>
          <ac:spMkLst>
            <pc:docMk/>
            <pc:sldMk cId="3735999996" sldId="749"/>
            <ac:spMk id="2" creationId="{5D3B815E-A51A-4B5E-8808-C955D41B935E}"/>
          </ac:spMkLst>
        </pc:spChg>
        <pc:spChg chg="mod">
          <ac:chgData name="Mari-Ellen Maloney" userId="S::mmaloney@bocesmaars.org::f72d0205-3f19-4bd4-baea-dc60be18cfaf" providerId="AD" clId="Web-{89399724-A44A-462B-9107-894EF9E955FE}" dt="2021-09-24T18:52:52.003" v="542" actId="20577"/>
          <ac:spMkLst>
            <pc:docMk/>
            <pc:sldMk cId="3735999996" sldId="749"/>
            <ac:spMk id="3" creationId="{FAA9EAE7-3FDD-4FC6-9B19-BB29F1A30E19}"/>
          </ac:spMkLst>
        </pc:spChg>
      </pc:sldChg>
      <pc:sldChg chg="modSp new">
        <pc:chgData name="Mari-Ellen Maloney" userId="S::mmaloney@bocesmaars.org::f72d0205-3f19-4bd4-baea-dc60be18cfaf" providerId="AD" clId="Web-{89399724-A44A-462B-9107-894EF9E955FE}" dt="2021-09-24T18:54:39.178" v="555" actId="20577"/>
        <pc:sldMkLst>
          <pc:docMk/>
          <pc:sldMk cId="3913599972" sldId="750"/>
        </pc:sldMkLst>
        <pc:spChg chg="mod">
          <ac:chgData name="Mari-Ellen Maloney" userId="S::mmaloney@bocesmaars.org::f72d0205-3f19-4bd4-baea-dc60be18cfaf" providerId="AD" clId="Web-{89399724-A44A-462B-9107-894EF9E955FE}" dt="2021-09-24T18:53:39.504" v="548" actId="20577"/>
          <ac:spMkLst>
            <pc:docMk/>
            <pc:sldMk cId="3913599972" sldId="750"/>
            <ac:spMk id="2" creationId="{BC757202-A17E-4919-89A4-FEFE6AC30942}"/>
          </ac:spMkLst>
        </pc:spChg>
        <pc:spChg chg="mod">
          <ac:chgData name="Mari-Ellen Maloney" userId="S::mmaloney@bocesmaars.org::f72d0205-3f19-4bd4-baea-dc60be18cfaf" providerId="AD" clId="Web-{89399724-A44A-462B-9107-894EF9E955FE}" dt="2021-09-24T18:54:39.178" v="555" actId="20577"/>
          <ac:spMkLst>
            <pc:docMk/>
            <pc:sldMk cId="3913599972" sldId="750"/>
            <ac:spMk id="3" creationId="{D11B2AC0-CDC1-44A6-AA76-ABF3AB27DD42}"/>
          </ac:spMkLst>
        </pc:spChg>
      </pc:sldChg>
    </pc:docChg>
  </pc:docChgLst>
  <pc:docChgLst>
    <pc:chgData name="Laurie Hazard" userId="S::lhazard@bocesmaars.org::71b497eb-3eb3-47bd-8872-e714f38e3320" providerId="AD" clId="Web-{5A5E9F45-81EB-4D88-B7A2-4FF6F5A13AFC}"/>
    <pc:docChg chg="addSld delSld modSld modSection">
      <pc:chgData name="Laurie Hazard" userId="S::lhazard@bocesmaars.org::71b497eb-3eb3-47bd-8872-e714f38e3320" providerId="AD" clId="Web-{5A5E9F45-81EB-4D88-B7A2-4FF6F5A13AFC}" dt="2022-10-04T14:48:21.369" v="534" actId="20577"/>
      <pc:docMkLst>
        <pc:docMk/>
      </pc:docMkLst>
      <pc:sldChg chg="del">
        <pc:chgData name="Laurie Hazard" userId="S::lhazard@bocesmaars.org::71b497eb-3eb3-47bd-8872-e714f38e3320" providerId="AD" clId="Web-{5A5E9F45-81EB-4D88-B7A2-4FF6F5A13AFC}" dt="2022-10-04T13:53:02.542" v="204"/>
        <pc:sldMkLst>
          <pc:docMk/>
          <pc:sldMk cId="3785153958" sldId="688"/>
        </pc:sldMkLst>
      </pc:sldChg>
      <pc:sldChg chg="modSp del">
        <pc:chgData name="Laurie Hazard" userId="S::lhazard@bocesmaars.org::71b497eb-3eb3-47bd-8872-e714f38e3320" providerId="AD" clId="Web-{5A5E9F45-81EB-4D88-B7A2-4FF6F5A13AFC}" dt="2022-10-04T14:37:32.476" v="269"/>
        <pc:sldMkLst>
          <pc:docMk/>
          <pc:sldMk cId="1956841762" sldId="689"/>
        </pc:sldMkLst>
        <pc:spChg chg="mod">
          <ac:chgData name="Laurie Hazard" userId="S::lhazard@bocesmaars.org::71b497eb-3eb3-47bd-8872-e714f38e3320" providerId="AD" clId="Web-{5A5E9F45-81EB-4D88-B7A2-4FF6F5A13AFC}" dt="2022-10-04T13:54:03.997" v="208" actId="20577"/>
          <ac:spMkLst>
            <pc:docMk/>
            <pc:sldMk cId="1956841762" sldId="689"/>
            <ac:spMk id="103" creationId="{00000000-0000-0000-0000-000000000000}"/>
          </ac:spMkLst>
        </pc:spChg>
      </pc:sldChg>
      <pc:sldChg chg="del">
        <pc:chgData name="Laurie Hazard" userId="S::lhazard@bocesmaars.org::71b497eb-3eb3-47bd-8872-e714f38e3320" providerId="AD" clId="Web-{5A5E9F45-81EB-4D88-B7A2-4FF6F5A13AFC}" dt="2022-10-04T14:37:34.679" v="270"/>
        <pc:sldMkLst>
          <pc:docMk/>
          <pc:sldMk cId="1286693863" sldId="691"/>
        </pc:sldMkLst>
      </pc:sldChg>
      <pc:sldChg chg="modSp">
        <pc:chgData name="Laurie Hazard" userId="S::lhazard@bocesmaars.org::71b497eb-3eb3-47bd-8872-e714f38e3320" providerId="AD" clId="Web-{5A5E9F45-81EB-4D88-B7A2-4FF6F5A13AFC}" dt="2022-10-04T14:37:44.804" v="272" actId="20577"/>
        <pc:sldMkLst>
          <pc:docMk/>
          <pc:sldMk cId="2576249577" sldId="700"/>
        </pc:sldMkLst>
        <pc:spChg chg="mod">
          <ac:chgData name="Laurie Hazard" userId="S::lhazard@bocesmaars.org::71b497eb-3eb3-47bd-8872-e714f38e3320" providerId="AD" clId="Web-{5A5E9F45-81EB-4D88-B7A2-4FF6F5A13AFC}" dt="2022-10-04T14:37:44.804" v="272" actId="20577"/>
          <ac:spMkLst>
            <pc:docMk/>
            <pc:sldMk cId="2576249577" sldId="700"/>
            <ac:spMk id="2" creationId="{00000000-0000-0000-0000-000000000000}"/>
          </ac:spMkLst>
        </pc:spChg>
        <pc:spChg chg="mod">
          <ac:chgData name="Laurie Hazard" userId="S::lhazard@bocesmaars.org::71b497eb-3eb3-47bd-8872-e714f38e3320" providerId="AD" clId="Web-{5A5E9F45-81EB-4D88-B7A2-4FF6F5A13AFC}" dt="2022-10-04T14:20:01.947" v="230" actId="20577"/>
          <ac:spMkLst>
            <pc:docMk/>
            <pc:sldMk cId="2576249577" sldId="700"/>
            <ac:spMk id="7" creationId="{00000000-0000-0000-0000-000000000000}"/>
          </ac:spMkLst>
        </pc:spChg>
      </pc:sldChg>
      <pc:sldChg chg="modSp">
        <pc:chgData name="Laurie Hazard" userId="S::lhazard@bocesmaars.org::71b497eb-3eb3-47bd-8872-e714f38e3320" providerId="AD" clId="Web-{5A5E9F45-81EB-4D88-B7A2-4FF6F5A13AFC}" dt="2022-10-04T14:34:16.111" v="235" actId="20577"/>
        <pc:sldMkLst>
          <pc:docMk/>
          <pc:sldMk cId="863572420" sldId="701"/>
        </pc:sldMkLst>
        <pc:spChg chg="mod">
          <ac:chgData name="Laurie Hazard" userId="S::lhazard@bocesmaars.org::71b497eb-3eb3-47bd-8872-e714f38e3320" providerId="AD" clId="Web-{5A5E9F45-81EB-4D88-B7A2-4FF6F5A13AFC}" dt="2022-10-04T14:34:16.111" v="235" actId="20577"/>
          <ac:spMkLst>
            <pc:docMk/>
            <pc:sldMk cId="863572420" sldId="701"/>
            <ac:spMk id="7" creationId="{00000000-0000-0000-0000-000000000000}"/>
          </ac:spMkLst>
        </pc:spChg>
      </pc:sldChg>
      <pc:sldChg chg="modSp">
        <pc:chgData name="Laurie Hazard" userId="S::lhazard@bocesmaars.org::71b497eb-3eb3-47bd-8872-e714f38e3320" providerId="AD" clId="Web-{5A5E9F45-81EB-4D88-B7A2-4FF6F5A13AFC}" dt="2022-10-04T13:24:13.681" v="203" actId="20577"/>
        <pc:sldMkLst>
          <pc:docMk/>
          <pc:sldMk cId="1645055642" sldId="703"/>
        </pc:sldMkLst>
        <pc:spChg chg="mod">
          <ac:chgData name="Laurie Hazard" userId="S::lhazard@bocesmaars.org::71b497eb-3eb3-47bd-8872-e714f38e3320" providerId="AD" clId="Web-{5A5E9F45-81EB-4D88-B7A2-4FF6F5A13AFC}" dt="2022-10-04T13:24:13.681" v="203" actId="20577"/>
          <ac:spMkLst>
            <pc:docMk/>
            <pc:sldMk cId="1645055642" sldId="703"/>
            <ac:spMk id="4" creationId="{00000000-0000-0000-0000-000000000000}"/>
          </ac:spMkLst>
        </pc:spChg>
      </pc:sldChg>
      <pc:sldChg chg="modSp">
        <pc:chgData name="Laurie Hazard" userId="S::lhazard@bocesmaars.org::71b497eb-3eb3-47bd-8872-e714f38e3320" providerId="AD" clId="Web-{5A5E9F45-81EB-4D88-B7A2-4FF6F5A13AFC}" dt="2022-10-04T14:43:37.486" v="309" actId="20577"/>
        <pc:sldMkLst>
          <pc:docMk/>
          <pc:sldMk cId="1168634155" sldId="720"/>
        </pc:sldMkLst>
        <pc:spChg chg="mod">
          <ac:chgData name="Laurie Hazard" userId="S::lhazard@bocesmaars.org::71b497eb-3eb3-47bd-8872-e714f38e3320" providerId="AD" clId="Web-{5A5E9F45-81EB-4D88-B7A2-4FF6F5A13AFC}" dt="2022-10-04T14:43:37.486" v="309" actId="20577"/>
          <ac:spMkLst>
            <pc:docMk/>
            <pc:sldMk cId="1168634155" sldId="720"/>
            <ac:spMk id="5" creationId="{00000000-0000-0000-0000-000000000000}"/>
          </ac:spMkLst>
        </pc:spChg>
      </pc:sldChg>
      <pc:sldChg chg="delSp del">
        <pc:chgData name="Laurie Hazard" userId="S::lhazard@bocesmaars.org::71b497eb-3eb3-47bd-8872-e714f38e3320" providerId="AD" clId="Web-{5A5E9F45-81EB-4D88-B7A2-4FF6F5A13AFC}" dt="2022-10-04T14:47:43.228" v="523"/>
        <pc:sldMkLst>
          <pc:docMk/>
          <pc:sldMk cId="2010596234" sldId="721"/>
        </pc:sldMkLst>
        <pc:spChg chg="del">
          <ac:chgData name="Laurie Hazard" userId="S::lhazard@bocesmaars.org::71b497eb-3eb3-47bd-8872-e714f38e3320" providerId="AD" clId="Web-{5A5E9F45-81EB-4D88-B7A2-4FF6F5A13AFC}" dt="2022-10-04T14:43:42.596" v="310"/>
          <ac:spMkLst>
            <pc:docMk/>
            <pc:sldMk cId="2010596234" sldId="721"/>
            <ac:spMk id="25" creationId="{00000000-0000-0000-0000-000000000000}"/>
          </ac:spMkLst>
        </pc:spChg>
      </pc:sldChg>
      <pc:sldChg chg="modSp">
        <pc:chgData name="Laurie Hazard" userId="S::lhazard@bocesmaars.org::71b497eb-3eb3-47bd-8872-e714f38e3320" providerId="AD" clId="Web-{5A5E9F45-81EB-4D88-B7A2-4FF6F5A13AFC}" dt="2022-10-04T13:55:38.390" v="213" actId="20577"/>
        <pc:sldMkLst>
          <pc:docMk/>
          <pc:sldMk cId="1953384085" sldId="753"/>
        </pc:sldMkLst>
        <pc:spChg chg="mod">
          <ac:chgData name="Laurie Hazard" userId="S::lhazard@bocesmaars.org::71b497eb-3eb3-47bd-8872-e714f38e3320" providerId="AD" clId="Web-{5A5E9F45-81EB-4D88-B7A2-4FF6F5A13AFC}" dt="2022-10-04T13:55:38.390" v="213" actId="20577"/>
          <ac:spMkLst>
            <pc:docMk/>
            <pc:sldMk cId="1953384085" sldId="753"/>
            <ac:spMk id="3" creationId="{E88F526F-4B91-475E-B3EE-2E86A41A2BDB}"/>
          </ac:spMkLst>
        </pc:spChg>
      </pc:sldChg>
      <pc:sldChg chg="modSp">
        <pc:chgData name="Laurie Hazard" userId="S::lhazard@bocesmaars.org::71b497eb-3eb3-47bd-8872-e714f38e3320" providerId="AD" clId="Web-{5A5E9F45-81EB-4D88-B7A2-4FF6F5A13AFC}" dt="2022-10-04T14:48:21.369" v="534" actId="20577"/>
        <pc:sldMkLst>
          <pc:docMk/>
          <pc:sldMk cId="3099733679" sldId="756"/>
        </pc:sldMkLst>
        <pc:spChg chg="mod">
          <ac:chgData name="Laurie Hazard" userId="S::lhazard@bocesmaars.org::71b497eb-3eb3-47bd-8872-e714f38e3320" providerId="AD" clId="Web-{5A5E9F45-81EB-4D88-B7A2-4FF6F5A13AFC}" dt="2022-10-04T14:48:21.369" v="534" actId="20577"/>
          <ac:spMkLst>
            <pc:docMk/>
            <pc:sldMk cId="3099733679" sldId="756"/>
            <ac:spMk id="3" creationId="{FE285491-E2ED-4D4E-9D0B-9C3A0BF041A6}"/>
          </ac:spMkLst>
        </pc:spChg>
      </pc:sldChg>
      <pc:sldChg chg="del">
        <pc:chgData name="Laurie Hazard" userId="S::lhazard@bocesmaars.org::71b497eb-3eb3-47bd-8872-e714f38e3320" providerId="AD" clId="Web-{5A5E9F45-81EB-4D88-B7A2-4FF6F5A13AFC}" dt="2022-10-04T14:42:42.313" v="273"/>
        <pc:sldMkLst>
          <pc:docMk/>
          <pc:sldMk cId="1418837244" sldId="762"/>
        </pc:sldMkLst>
      </pc:sldChg>
      <pc:sldChg chg="modSp">
        <pc:chgData name="Laurie Hazard" userId="S::lhazard@bocesmaars.org::71b497eb-3eb3-47bd-8872-e714f38e3320" providerId="AD" clId="Web-{5A5E9F45-81EB-4D88-B7A2-4FF6F5A13AFC}" dt="2022-10-04T14:37:13.085" v="268" actId="1076"/>
        <pc:sldMkLst>
          <pc:docMk/>
          <pc:sldMk cId="1154986850" sldId="768"/>
        </pc:sldMkLst>
        <pc:spChg chg="mod">
          <ac:chgData name="Laurie Hazard" userId="S::lhazard@bocesmaars.org::71b497eb-3eb3-47bd-8872-e714f38e3320" providerId="AD" clId="Web-{5A5E9F45-81EB-4D88-B7A2-4FF6F5A13AFC}" dt="2022-10-04T14:37:13.085" v="268" actId="1076"/>
          <ac:spMkLst>
            <pc:docMk/>
            <pc:sldMk cId="1154986850" sldId="768"/>
            <ac:spMk id="3" creationId="{1A7A5A5F-F7E4-5CE7-FB46-1F589524765A}"/>
          </ac:spMkLst>
        </pc:spChg>
      </pc:sldChg>
      <pc:sldChg chg="addSp modSp add mod replId modClrScheme chgLayout">
        <pc:chgData name="Laurie Hazard" userId="S::lhazard@bocesmaars.org::71b497eb-3eb3-47bd-8872-e714f38e3320" providerId="AD" clId="Web-{5A5E9F45-81EB-4D88-B7A2-4FF6F5A13AFC}" dt="2022-10-04T14:47:48.431" v="524" actId="14100"/>
        <pc:sldMkLst>
          <pc:docMk/>
          <pc:sldMk cId="2484692338" sldId="779"/>
        </pc:sldMkLst>
        <pc:spChg chg="add mod ord">
          <ac:chgData name="Laurie Hazard" userId="S::lhazard@bocesmaars.org::71b497eb-3eb3-47bd-8872-e714f38e3320" providerId="AD" clId="Web-{5A5E9F45-81EB-4D88-B7A2-4FF6F5A13AFC}" dt="2022-10-04T14:47:48.431" v="524" actId="14100"/>
          <ac:spMkLst>
            <pc:docMk/>
            <pc:sldMk cId="2484692338" sldId="779"/>
            <ac:spMk id="2" creationId="{A55A31F9-07D3-9073-D17D-CC15C91CD131}"/>
          </ac:spMkLst>
        </pc:spChg>
        <pc:spChg chg="mod ord">
          <ac:chgData name="Laurie Hazard" userId="S::lhazard@bocesmaars.org::71b497eb-3eb3-47bd-8872-e714f38e3320" providerId="AD" clId="Web-{5A5E9F45-81EB-4D88-B7A2-4FF6F5A13AFC}" dt="2022-10-04T14:43:57.049" v="312"/>
          <ac:spMkLst>
            <pc:docMk/>
            <pc:sldMk cId="2484692338" sldId="779"/>
            <ac:spMk id="4" creationId="{00000000-0000-0000-0000-000000000000}"/>
          </ac:spMkLst>
        </pc:spChg>
        <pc:spChg chg="mod ord">
          <ac:chgData name="Laurie Hazard" userId="S::lhazard@bocesmaars.org::71b497eb-3eb3-47bd-8872-e714f38e3320" providerId="AD" clId="Web-{5A5E9F45-81EB-4D88-B7A2-4FF6F5A13AFC}" dt="2022-10-04T14:43:57.049" v="312"/>
          <ac:spMkLst>
            <pc:docMk/>
            <pc:sldMk cId="2484692338" sldId="779"/>
            <ac:spMk id="5" creationId="{00000000-0000-0000-0000-000000000000}"/>
          </ac:spMkLst>
        </pc:spChg>
      </pc:sldChg>
    </pc:docChg>
  </pc:docChgLst>
  <pc:docChgLst>
    <pc:chgData name="Ryan Maier" userId="86d7282d-a2ca-4070-b274-97cf0a07a698" providerId="ADAL" clId="{A5B9B2CC-7647-4F15-A424-B008D04A604F}"/>
    <pc:docChg chg="modSld sldOrd">
      <pc:chgData name="Ryan Maier" userId="86d7282d-a2ca-4070-b274-97cf0a07a698" providerId="ADAL" clId="{A5B9B2CC-7647-4F15-A424-B008D04A604F}" dt="2023-10-17T13:48:01.200" v="1"/>
      <pc:docMkLst>
        <pc:docMk/>
      </pc:docMkLst>
      <pc:sldChg chg="ord">
        <pc:chgData name="Ryan Maier" userId="86d7282d-a2ca-4070-b274-97cf0a07a698" providerId="ADAL" clId="{A5B9B2CC-7647-4F15-A424-B008D04A604F}" dt="2023-10-17T13:48:01.200" v="1"/>
        <pc:sldMkLst>
          <pc:docMk/>
          <pc:sldMk cId="0" sldId="383"/>
        </pc:sldMkLst>
      </pc:sldChg>
    </pc:docChg>
  </pc:docChgLst>
  <pc:docChgLst>
    <pc:chgData name="Kerri Baxendell" userId="S::kbaxende@bocesmaars.org::4bc58c94-e39f-4a22-b3e0-4aeb25e8f175" providerId="AD" clId="Web-{726B2F7C-CA55-44BE-BCCC-03C7AEEC0FAC}"/>
    <pc:docChg chg="modSld">
      <pc:chgData name="Kerri Baxendell" userId="S::kbaxende@bocesmaars.org::4bc58c94-e39f-4a22-b3e0-4aeb25e8f175" providerId="AD" clId="Web-{726B2F7C-CA55-44BE-BCCC-03C7AEEC0FAC}" dt="2022-10-06T14:32:03.528" v="141" actId="20577"/>
      <pc:docMkLst>
        <pc:docMk/>
      </pc:docMkLst>
      <pc:sldChg chg="modSp">
        <pc:chgData name="Kerri Baxendell" userId="S::kbaxende@bocesmaars.org::4bc58c94-e39f-4a22-b3e0-4aeb25e8f175" providerId="AD" clId="Web-{726B2F7C-CA55-44BE-BCCC-03C7AEEC0FAC}" dt="2022-10-06T14:32:03.528" v="141" actId="20577"/>
        <pc:sldMkLst>
          <pc:docMk/>
          <pc:sldMk cId="2327577368" sldId="764"/>
        </pc:sldMkLst>
        <pc:spChg chg="mod">
          <ac:chgData name="Kerri Baxendell" userId="S::kbaxende@bocesmaars.org::4bc58c94-e39f-4a22-b3e0-4aeb25e8f175" providerId="AD" clId="Web-{726B2F7C-CA55-44BE-BCCC-03C7AEEC0FAC}" dt="2022-10-06T14:32:03.528" v="141" actId="20577"/>
          <ac:spMkLst>
            <pc:docMk/>
            <pc:sldMk cId="2327577368" sldId="764"/>
            <ac:spMk id="3" creationId="{00000000-0000-0000-0000-000000000000}"/>
          </ac:spMkLst>
        </pc:spChg>
      </pc:sldChg>
    </pc:docChg>
  </pc:docChgLst>
  <pc:docChgLst>
    <pc:chgData name="Mari-Ellen Maloney" userId="S::mmaloney@bocesmaars.org::f72d0205-3f19-4bd4-baea-dc60be18cfaf" providerId="AD" clId="Web-{2AFE5398-32AE-42A6-8A77-0638D7B1C270}"/>
    <pc:docChg chg="addSld delSld modSld modSection">
      <pc:chgData name="Mari-Ellen Maloney" userId="S::mmaloney@bocesmaars.org::f72d0205-3f19-4bd4-baea-dc60be18cfaf" providerId="AD" clId="Web-{2AFE5398-32AE-42A6-8A77-0638D7B1C270}" dt="2022-10-03T15:46:06.430" v="201" actId="1076"/>
      <pc:docMkLst>
        <pc:docMk/>
      </pc:docMkLst>
      <pc:sldChg chg="modSp del">
        <pc:chgData name="Mari-Ellen Maloney" userId="S::mmaloney@bocesmaars.org::f72d0205-3f19-4bd4-baea-dc60be18cfaf" providerId="AD" clId="Web-{2AFE5398-32AE-42A6-8A77-0638D7B1C270}" dt="2022-10-03T14:46:51.833" v="158"/>
        <pc:sldMkLst>
          <pc:docMk/>
          <pc:sldMk cId="4131556907" sldId="681"/>
        </pc:sldMkLst>
        <pc:spChg chg="mod">
          <ac:chgData name="Mari-Ellen Maloney" userId="S::mmaloney@bocesmaars.org::f72d0205-3f19-4bd4-baea-dc60be18cfaf" providerId="AD" clId="Web-{2AFE5398-32AE-42A6-8A77-0638D7B1C270}" dt="2022-10-03T14:46:48.130" v="157" actId="20577"/>
          <ac:spMkLst>
            <pc:docMk/>
            <pc:sldMk cId="4131556907" sldId="681"/>
            <ac:spMk id="3" creationId="{00000000-0000-0000-0000-000000000000}"/>
          </ac:spMkLst>
        </pc:spChg>
      </pc:sldChg>
      <pc:sldChg chg="del">
        <pc:chgData name="Mari-Ellen Maloney" userId="S::mmaloney@bocesmaars.org::f72d0205-3f19-4bd4-baea-dc60be18cfaf" providerId="AD" clId="Web-{2AFE5398-32AE-42A6-8A77-0638D7B1C270}" dt="2022-10-03T14:09:40.310" v="146"/>
        <pc:sldMkLst>
          <pc:docMk/>
          <pc:sldMk cId="2891239277" sldId="742"/>
        </pc:sldMkLst>
      </pc:sldChg>
      <pc:sldChg chg="mod modShow">
        <pc:chgData name="Mari-Ellen Maloney" userId="S::mmaloney@bocesmaars.org::f72d0205-3f19-4bd4-baea-dc60be18cfaf" providerId="AD" clId="Web-{2AFE5398-32AE-42A6-8A77-0638D7B1C270}" dt="2022-10-03T14:32:53.192" v="147"/>
        <pc:sldMkLst>
          <pc:docMk/>
          <pc:sldMk cId="1241884536" sldId="743"/>
        </pc:sldMkLst>
      </pc:sldChg>
      <pc:sldChg chg="modSp">
        <pc:chgData name="Mari-Ellen Maloney" userId="S::mmaloney@bocesmaars.org::f72d0205-3f19-4bd4-baea-dc60be18cfaf" providerId="AD" clId="Web-{2AFE5398-32AE-42A6-8A77-0638D7B1C270}" dt="2022-10-03T14:43:28.400" v="155" actId="20577"/>
        <pc:sldMkLst>
          <pc:docMk/>
          <pc:sldMk cId="4288631074" sldId="744"/>
        </pc:sldMkLst>
        <pc:spChg chg="mod">
          <ac:chgData name="Mari-Ellen Maloney" userId="S::mmaloney@bocesmaars.org::f72d0205-3f19-4bd4-baea-dc60be18cfaf" providerId="AD" clId="Web-{2AFE5398-32AE-42A6-8A77-0638D7B1C270}" dt="2022-10-03T14:43:28.400" v="155" actId="20577"/>
          <ac:spMkLst>
            <pc:docMk/>
            <pc:sldMk cId="4288631074" sldId="744"/>
            <ac:spMk id="3" creationId="{8A852BFF-D1CD-46EC-B4A5-88F529BD5F43}"/>
          </ac:spMkLst>
        </pc:spChg>
      </pc:sldChg>
      <pc:sldChg chg="mod modShow">
        <pc:chgData name="Mari-Ellen Maloney" userId="S::mmaloney@bocesmaars.org::f72d0205-3f19-4bd4-baea-dc60be18cfaf" providerId="AD" clId="Web-{2AFE5398-32AE-42A6-8A77-0638D7B1C270}" dt="2022-10-03T14:47:08.553" v="159"/>
        <pc:sldMkLst>
          <pc:docMk/>
          <pc:sldMk cId="424310024" sldId="747"/>
        </pc:sldMkLst>
      </pc:sldChg>
      <pc:sldChg chg="mod modShow">
        <pc:chgData name="Mari-Ellen Maloney" userId="S::mmaloney@bocesmaars.org::f72d0205-3f19-4bd4-baea-dc60be18cfaf" providerId="AD" clId="Web-{2AFE5398-32AE-42A6-8A77-0638D7B1C270}" dt="2022-10-03T14:47:30.351" v="160"/>
        <pc:sldMkLst>
          <pc:docMk/>
          <pc:sldMk cId="1640657741" sldId="748"/>
        </pc:sldMkLst>
      </pc:sldChg>
      <pc:sldChg chg="mod modShow">
        <pc:chgData name="Mari-Ellen Maloney" userId="S::mmaloney@bocesmaars.org::f72d0205-3f19-4bd4-baea-dc60be18cfaf" providerId="AD" clId="Web-{2AFE5398-32AE-42A6-8A77-0638D7B1C270}" dt="2022-10-03T14:53:25.636" v="161"/>
        <pc:sldMkLst>
          <pc:docMk/>
          <pc:sldMk cId="3735999996" sldId="749"/>
        </pc:sldMkLst>
      </pc:sldChg>
      <pc:sldChg chg="del">
        <pc:chgData name="Mari-Ellen Maloney" userId="S::mmaloney@bocesmaars.org::f72d0205-3f19-4bd4-baea-dc60be18cfaf" providerId="AD" clId="Web-{2AFE5398-32AE-42A6-8A77-0638D7B1C270}" dt="2022-10-03T13:51:24.858" v="1"/>
        <pc:sldMkLst>
          <pc:docMk/>
          <pc:sldMk cId="1525280742" sldId="766"/>
        </pc:sldMkLst>
      </pc:sldChg>
      <pc:sldChg chg="modSp">
        <pc:chgData name="Mari-Ellen Maloney" userId="S::mmaloney@bocesmaars.org::f72d0205-3f19-4bd4-baea-dc60be18cfaf" providerId="AD" clId="Web-{2AFE5398-32AE-42A6-8A77-0638D7B1C270}" dt="2022-10-03T14:09:06.215" v="145" actId="1076"/>
        <pc:sldMkLst>
          <pc:docMk/>
          <pc:sldMk cId="37384958" sldId="767"/>
        </pc:sldMkLst>
        <pc:spChg chg="mod">
          <ac:chgData name="Mari-Ellen Maloney" userId="S::mmaloney@bocesmaars.org::f72d0205-3f19-4bd4-baea-dc60be18cfaf" providerId="AD" clId="Web-{2AFE5398-32AE-42A6-8A77-0638D7B1C270}" dt="2022-10-03T14:09:06.215" v="145" actId="1076"/>
          <ac:spMkLst>
            <pc:docMk/>
            <pc:sldMk cId="37384958" sldId="767"/>
            <ac:spMk id="4" creationId="{D66DDAB8-8C15-892D-CC03-BFBD920A3120}"/>
          </ac:spMkLst>
        </pc:spChg>
      </pc:sldChg>
      <pc:sldChg chg="add del replId">
        <pc:chgData name="Mari-Ellen Maloney" userId="S::mmaloney@bocesmaars.org::f72d0205-3f19-4bd4-baea-dc60be18cfaf" providerId="AD" clId="Web-{2AFE5398-32AE-42A6-8A77-0638D7B1C270}" dt="2022-10-03T13:51:30.577" v="2"/>
        <pc:sldMkLst>
          <pc:docMk/>
          <pc:sldMk cId="494252741" sldId="775"/>
        </pc:sldMkLst>
      </pc:sldChg>
      <pc:sldChg chg="add replId">
        <pc:chgData name="Mari-Ellen Maloney" userId="S::mmaloney@bocesmaars.org::f72d0205-3f19-4bd4-baea-dc60be18cfaf" providerId="AD" clId="Web-{2AFE5398-32AE-42A6-8A77-0638D7B1C270}" dt="2022-10-03T14:53:44.575" v="162"/>
        <pc:sldMkLst>
          <pc:docMk/>
          <pc:sldMk cId="2862956202" sldId="775"/>
        </pc:sldMkLst>
      </pc:sldChg>
      <pc:sldChg chg="addSp delSp modSp new">
        <pc:chgData name="Mari-Ellen Maloney" userId="S::mmaloney@bocesmaars.org::f72d0205-3f19-4bd4-baea-dc60be18cfaf" providerId="AD" clId="Web-{2AFE5398-32AE-42A6-8A77-0638D7B1C270}" dt="2022-10-03T15:46:06.430" v="201" actId="1076"/>
        <pc:sldMkLst>
          <pc:docMk/>
          <pc:sldMk cId="947893211" sldId="776"/>
        </pc:sldMkLst>
        <pc:spChg chg="mod">
          <ac:chgData name="Mari-Ellen Maloney" userId="S::mmaloney@bocesmaars.org::f72d0205-3f19-4bd4-baea-dc60be18cfaf" providerId="AD" clId="Web-{2AFE5398-32AE-42A6-8A77-0638D7B1C270}" dt="2022-10-03T14:54:33.968" v="188" actId="20577"/>
          <ac:spMkLst>
            <pc:docMk/>
            <pc:sldMk cId="947893211" sldId="776"/>
            <ac:spMk id="2" creationId="{F96F449E-9A50-6F46-E3B8-8E27411CB3E7}"/>
          </ac:spMkLst>
        </pc:spChg>
        <pc:spChg chg="del mod">
          <ac:chgData name="Mari-Ellen Maloney" userId="S::mmaloney@bocesmaars.org::f72d0205-3f19-4bd4-baea-dc60be18cfaf" providerId="AD" clId="Web-{2AFE5398-32AE-42A6-8A77-0638D7B1C270}" dt="2022-10-03T15:44:38.411" v="190"/>
          <ac:spMkLst>
            <pc:docMk/>
            <pc:sldMk cId="947893211" sldId="776"/>
            <ac:spMk id="3" creationId="{95C9D506-EC89-40CD-267D-A9CE5DDB79A2}"/>
          </ac:spMkLst>
        </pc:spChg>
        <pc:spChg chg="add mod">
          <ac:chgData name="Mari-Ellen Maloney" userId="S::mmaloney@bocesmaars.org::f72d0205-3f19-4bd4-baea-dc60be18cfaf" providerId="AD" clId="Web-{2AFE5398-32AE-42A6-8A77-0638D7B1C270}" dt="2022-10-03T15:45:43.508" v="199" actId="14100"/>
          <ac:spMkLst>
            <pc:docMk/>
            <pc:sldMk cId="947893211" sldId="776"/>
            <ac:spMk id="8" creationId="{99B14C2E-1CDD-B6A9-1B5E-7734870F1747}"/>
          </ac:spMkLst>
        </pc:spChg>
        <pc:picChg chg="add del mod ord">
          <ac:chgData name="Mari-Ellen Maloney" userId="S::mmaloney@bocesmaars.org::f72d0205-3f19-4bd4-baea-dc60be18cfaf" providerId="AD" clId="Web-{2AFE5398-32AE-42A6-8A77-0638D7B1C270}" dt="2022-10-03T15:45:07.663" v="195"/>
          <ac:picMkLst>
            <pc:docMk/>
            <pc:sldMk cId="947893211" sldId="776"/>
            <ac:picMk id="5" creationId="{7F6181CE-2490-2884-1B83-6B9A3150EB04}"/>
          </ac:picMkLst>
        </pc:picChg>
        <pc:picChg chg="add mod">
          <ac:chgData name="Mari-Ellen Maloney" userId="S::mmaloney@bocesmaars.org::f72d0205-3f19-4bd4-baea-dc60be18cfaf" providerId="AD" clId="Web-{2AFE5398-32AE-42A6-8A77-0638D7B1C270}" dt="2022-10-03T15:46:06.430" v="201" actId="1076"/>
          <ac:picMkLst>
            <pc:docMk/>
            <pc:sldMk cId="947893211" sldId="776"/>
            <ac:picMk id="6" creationId="{0C51094E-FE8A-5DA6-ED46-72E0242DB556}"/>
          </ac:picMkLst>
        </pc:picChg>
      </pc:sldChg>
    </pc:docChg>
  </pc:docChgLst>
  <pc:docChgLst>
    <pc:chgData name="Kerri Baxendell" userId="S::kbaxende@bocesmaars.org::4bc58c94-e39f-4a22-b3e0-4aeb25e8f175" providerId="AD" clId="Web-{D08C426B-6C54-D0B7-74D8-2FFAB99171E3}"/>
    <pc:docChg chg="modSld">
      <pc:chgData name="Kerri Baxendell" userId="S::kbaxende@bocesmaars.org::4bc58c94-e39f-4a22-b3e0-4aeb25e8f175" providerId="AD" clId="Web-{D08C426B-6C54-D0B7-74D8-2FFAB99171E3}" dt="2021-09-30T12:02:51.142" v="4" actId="20577"/>
      <pc:docMkLst>
        <pc:docMk/>
      </pc:docMkLst>
      <pc:sldChg chg="modSp">
        <pc:chgData name="Kerri Baxendell" userId="S::kbaxende@bocesmaars.org::4bc58c94-e39f-4a22-b3e0-4aeb25e8f175" providerId="AD" clId="Web-{D08C426B-6C54-D0B7-74D8-2FFAB99171E3}" dt="2021-09-30T12:02:51.142" v="4" actId="20577"/>
        <pc:sldMkLst>
          <pc:docMk/>
          <pc:sldMk cId="72115219" sldId="732"/>
        </pc:sldMkLst>
        <pc:spChg chg="mod">
          <ac:chgData name="Kerri Baxendell" userId="S::kbaxende@bocesmaars.org::4bc58c94-e39f-4a22-b3e0-4aeb25e8f175" providerId="AD" clId="Web-{D08C426B-6C54-D0B7-74D8-2FFAB99171E3}" dt="2021-09-30T12:02:51.142" v="4" actId="20577"/>
          <ac:spMkLst>
            <pc:docMk/>
            <pc:sldMk cId="72115219" sldId="732"/>
            <ac:spMk id="6" creationId="{00000000-0000-0000-0000-000000000000}"/>
          </ac:spMkLst>
        </pc:spChg>
      </pc:sldChg>
    </pc:docChg>
  </pc:docChgLst>
  <pc:docChgLst>
    <pc:chgData name="Lorena Stabins" userId="09edf560-2360-4631-84fd-f7d20ee021aa" providerId="ADAL" clId="{C866266D-4F8B-4CB4-B096-36E05ED4820E}"/>
    <pc:docChg chg="custSel addSld delSld modSld modSection">
      <pc:chgData name="Lorena Stabins" userId="09edf560-2360-4631-84fd-f7d20ee021aa" providerId="ADAL" clId="{C866266D-4F8B-4CB4-B096-36E05ED4820E}" dt="2022-09-28T19:54:53.730" v="714" actId="1076"/>
      <pc:docMkLst>
        <pc:docMk/>
      </pc:docMkLst>
      <pc:sldChg chg="addSp delSp modSp mod">
        <pc:chgData name="Lorena Stabins" userId="09edf560-2360-4631-84fd-f7d20ee021aa" providerId="ADAL" clId="{C866266D-4F8B-4CB4-B096-36E05ED4820E}" dt="2022-09-28T19:33:14.094" v="172" actId="20577"/>
        <pc:sldMkLst>
          <pc:docMk/>
          <pc:sldMk cId="3048802014" sldId="736"/>
        </pc:sldMkLst>
        <pc:spChg chg="mod">
          <ac:chgData name="Lorena Stabins" userId="09edf560-2360-4631-84fd-f7d20ee021aa" providerId="ADAL" clId="{C866266D-4F8B-4CB4-B096-36E05ED4820E}" dt="2022-09-28T19:31:55.380" v="107" actId="20577"/>
          <ac:spMkLst>
            <pc:docMk/>
            <pc:sldMk cId="3048802014" sldId="736"/>
            <ac:spMk id="2" creationId="{779AADEE-4BDC-4EC3-B6A8-9584C2DCFC99}"/>
          </ac:spMkLst>
        </pc:spChg>
        <pc:spChg chg="add del mod">
          <ac:chgData name="Lorena Stabins" userId="09edf560-2360-4631-84fd-f7d20ee021aa" providerId="ADAL" clId="{C866266D-4F8B-4CB4-B096-36E05ED4820E}" dt="2022-09-28T19:31:07.633" v="67" actId="22"/>
          <ac:spMkLst>
            <pc:docMk/>
            <pc:sldMk cId="3048802014" sldId="736"/>
            <ac:spMk id="6" creationId="{E749DCE1-4A6A-4349-9BF7-78C58F9DC2EF}"/>
          </ac:spMkLst>
        </pc:spChg>
        <pc:spChg chg="add mod">
          <ac:chgData name="Lorena Stabins" userId="09edf560-2360-4631-84fd-f7d20ee021aa" providerId="ADAL" clId="{C866266D-4F8B-4CB4-B096-36E05ED4820E}" dt="2022-09-28T19:33:14.094" v="172" actId="20577"/>
          <ac:spMkLst>
            <pc:docMk/>
            <pc:sldMk cId="3048802014" sldId="736"/>
            <ac:spMk id="9" creationId="{6108D31F-1676-407E-80E3-FDF990EE35D5}"/>
          </ac:spMkLst>
        </pc:spChg>
        <pc:picChg chg="del">
          <ac:chgData name="Lorena Stabins" userId="09edf560-2360-4631-84fd-f7d20ee021aa" providerId="ADAL" clId="{C866266D-4F8B-4CB4-B096-36E05ED4820E}" dt="2022-09-28T19:31:04.184" v="66" actId="478"/>
          <ac:picMkLst>
            <pc:docMk/>
            <pc:sldMk cId="3048802014" sldId="736"/>
            <ac:picMk id="5" creationId="{9D556010-F29B-4FED-BA85-3B18435010F3}"/>
          </ac:picMkLst>
        </pc:picChg>
        <pc:picChg chg="add mod ord modCrop">
          <ac:chgData name="Lorena Stabins" userId="09edf560-2360-4631-84fd-f7d20ee021aa" providerId="ADAL" clId="{C866266D-4F8B-4CB4-B096-36E05ED4820E}" dt="2022-09-28T19:32:36.650" v="114" actId="1076"/>
          <ac:picMkLst>
            <pc:docMk/>
            <pc:sldMk cId="3048802014" sldId="736"/>
            <ac:picMk id="8" creationId="{3D4C64EF-C894-43CA-AC9E-55BE9DC1273B}"/>
          </ac:picMkLst>
        </pc:picChg>
      </pc:sldChg>
      <pc:sldChg chg="addSp delSp modSp mod">
        <pc:chgData name="Lorena Stabins" userId="09edf560-2360-4631-84fd-f7d20ee021aa" providerId="ADAL" clId="{C866266D-4F8B-4CB4-B096-36E05ED4820E}" dt="2022-09-28T19:35:28.040" v="190" actId="26606"/>
        <pc:sldMkLst>
          <pc:docMk/>
          <pc:sldMk cId="1339188052" sldId="737"/>
        </pc:sldMkLst>
        <pc:spChg chg="mod">
          <ac:chgData name="Lorena Stabins" userId="09edf560-2360-4631-84fd-f7d20ee021aa" providerId="ADAL" clId="{C866266D-4F8B-4CB4-B096-36E05ED4820E}" dt="2022-09-28T19:35:28.040" v="190" actId="26606"/>
          <ac:spMkLst>
            <pc:docMk/>
            <pc:sldMk cId="1339188052" sldId="737"/>
            <ac:spMk id="2" creationId="{5E7FA549-FB04-4B62-8505-158FEDADB688}"/>
          </ac:spMkLst>
        </pc:spChg>
        <pc:spChg chg="mod ord">
          <ac:chgData name="Lorena Stabins" userId="09edf560-2360-4631-84fd-f7d20ee021aa" providerId="ADAL" clId="{C866266D-4F8B-4CB4-B096-36E05ED4820E}" dt="2022-09-28T19:35:28.040" v="190" actId="26606"/>
          <ac:spMkLst>
            <pc:docMk/>
            <pc:sldMk cId="1339188052" sldId="737"/>
            <ac:spMk id="4" creationId="{6B95F946-05D4-493A-82E7-CE8FE579E5E5}"/>
          </ac:spMkLst>
        </pc:spChg>
        <pc:spChg chg="add del mod">
          <ac:chgData name="Lorena Stabins" userId="09edf560-2360-4631-84fd-f7d20ee021aa" providerId="ADAL" clId="{C866266D-4F8B-4CB4-B096-36E05ED4820E}" dt="2022-09-28T19:35:28.040" v="190" actId="26606"/>
          <ac:spMkLst>
            <pc:docMk/>
            <pc:sldMk cId="1339188052" sldId="737"/>
            <ac:spMk id="6" creationId="{49A17912-16F8-4022-83D4-A96A9DA1A1CA}"/>
          </ac:spMkLst>
        </pc:spChg>
        <pc:picChg chg="del">
          <ac:chgData name="Lorena Stabins" userId="09edf560-2360-4631-84fd-f7d20ee021aa" providerId="ADAL" clId="{C866266D-4F8B-4CB4-B096-36E05ED4820E}" dt="2022-09-28T19:35:02.022" v="173" actId="478"/>
          <ac:picMkLst>
            <pc:docMk/>
            <pc:sldMk cId="1339188052" sldId="737"/>
            <ac:picMk id="5" creationId="{93D7F989-A5B3-4063-A436-E4FB510FECE4}"/>
          </ac:picMkLst>
        </pc:picChg>
        <pc:picChg chg="add mod">
          <ac:chgData name="Lorena Stabins" userId="09edf560-2360-4631-84fd-f7d20ee021aa" providerId="ADAL" clId="{C866266D-4F8B-4CB4-B096-36E05ED4820E}" dt="2022-09-28T19:35:28.040" v="190" actId="26606"/>
          <ac:picMkLst>
            <pc:docMk/>
            <pc:sldMk cId="1339188052" sldId="737"/>
            <ac:picMk id="8" creationId="{484BEC76-FE9A-43AB-9F57-A9F972339222}"/>
          </ac:picMkLst>
        </pc:picChg>
      </pc:sldChg>
      <pc:sldChg chg="addSp delSp modSp mod">
        <pc:chgData name="Lorena Stabins" userId="09edf560-2360-4631-84fd-f7d20ee021aa" providerId="ADAL" clId="{C866266D-4F8B-4CB4-B096-36E05ED4820E}" dt="2022-09-28T19:38:02.537" v="255" actId="255"/>
        <pc:sldMkLst>
          <pc:docMk/>
          <pc:sldMk cId="745645642" sldId="738"/>
        </pc:sldMkLst>
        <pc:spChg chg="mod">
          <ac:chgData name="Lorena Stabins" userId="09edf560-2360-4631-84fd-f7d20ee021aa" providerId="ADAL" clId="{C866266D-4F8B-4CB4-B096-36E05ED4820E}" dt="2022-09-28T19:38:02.537" v="255" actId="255"/>
          <ac:spMkLst>
            <pc:docMk/>
            <pc:sldMk cId="745645642" sldId="738"/>
            <ac:spMk id="2" creationId="{9A9CB09D-04AF-465B-8BC3-53DDAB1B978D}"/>
          </ac:spMkLst>
        </pc:spChg>
        <pc:spChg chg="add del mod">
          <ac:chgData name="Lorena Stabins" userId="09edf560-2360-4631-84fd-f7d20ee021aa" providerId="ADAL" clId="{C866266D-4F8B-4CB4-B096-36E05ED4820E}" dt="2022-09-28T19:37:36.747" v="192"/>
          <ac:spMkLst>
            <pc:docMk/>
            <pc:sldMk cId="745645642" sldId="738"/>
            <ac:spMk id="5" creationId="{7278BA45-A7E7-4E02-8D69-EFCB23FF7308}"/>
          </ac:spMkLst>
        </pc:spChg>
        <pc:picChg chg="del">
          <ac:chgData name="Lorena Stabins" userId="09edf560-2360-4631-84fd-f7d20ee021aa" providerId="ADAL" clId="{C866266D-4F8B-4CB4-B096-36E05ED4820E}" dt="2022-09-28T19:37:33.362" v="191" actId="478"/>
          <ac:picMkLst>
            <pc:docMk/>
            <pc:sldMk cId="745645642" sldId="738"/>
            <ac:picMk id="8" creationId="{B62EA851-5362-4F6C-B950-E105DDA17823}"/>
          </ac:picMkLst>
        </pc:picChg>
        <pc:picChg chg="add mod">
          <ac:chgData name="Lorena Stabins" userId="09edf560-2360-4631-84fd-f7d20ee021aa" providerId="ADAL" clId="{C866266D-4F8B-4CB4-B096-36E05ED4820E}" dt="2022-09-28T19:37:36.747" v="192"/>
          <ac:picMkLst>
            <pc:docMk/>
            <pc:sldMk cId="745645642" sldId="738"/>
            <ac:picMk id="1026" creationId="{3DCC5D55-51DB-49E5-A988-4931501A9EE4}"/>
          </ac:picMkLst>
        </pc:picChg>
      </pc:sldChg>
      <pc:sldChg chg="del">
        <pc:chgData name="Lorena Stabins" userId="09edf560-2360-4631-84fd-f7d20ee021aa" providerId="ADAL" clId="{C866266D-4F8B-4CB4-B096-36E05ED4820E}" dt="2022-09-28T19:27:36.408" v="65" actId="47"/>
        <pc:sldMkLst>
          <pc:docMk/>
          <pc:sldMk cId="1629562093" sldId="739"/>
        </pc:sldMkLst>
      </pc:sldChg>
      <pc:sldChg chg="addSp delSp modSp mod">
        <pc:chgData name="Lorena Stabins" userId="09edf560-2360-4631-84fd-f7d20ee021aa" providerId="ADAL" clId="{C866266D-4F8B-4CB4-B096-36E05ED4820E}" dt="2022-09-28T19:27:16.302" v="64" actId="14100"/>
        <pc:sldMkLst>
          <pc:docMk/>
          <pc:sldMk cId="3899853363" sldId="740"/>
        </pc:sldMkLst>
        <pc:spChg chg="add del mod">
          <ac:chgData name="Lorena Stabins" userId="09edf560-2360-4631-84fd-f7d20ee021aa" providerId="ADAL" clId="{C866266D-4F8B-4CB4-B096-36E05ED4820E}" dt="2022-09-28T19:25:49.648" v="40" actId="21"/>
          <ac:spMkLst>
            <pc:docMk/>
            <pc:sldMk cId="3899853363" sldId="740"/>
            <ac:spMk id="6" creationId="{4F3627E3-82F6-439B-84FE-88383417E1AD}"/>
          </ac:spMkLst>
        </pc:spChg>
        <pc:spChg chg="add mod">
          <ac:chgData name="Lorena Stabins" userId="09edf560-2360-4631-84fd-f7d20ee021aa" providerId="ADAL" clId="{C866266D-4F8B-4CB4-B096-36E05ED4820E}" dt="2022-09-28T19:25:42.377" v="39" actId="14100"/>
          <ac:spMkLst>
            <pc:docMk/>
            <pc:sldMk cId="3899853363" sldId="740"/>
            <ac:spMk id="7" creationId="{77ECAEF7-A676-45E1-BA6D-4B10491BA762}"/>
          </ac:spMkLst>
        </pc:spChg>
        <pc:spChg chg="add del mod">
          <ac:chgData name="Lorena Stabins" userId="09edf560-2360-4631-84fd-f7d20ee021aa" providerId="ADAL" clId="{C866266D-4F8B-4CB4-B096-36E05ED4820E}" dt="2022-09-28T19:26:15.521" v="47" actId="21"/>
          <ac:spMkLst>
            <pc:docMk/>
            <pc:sldMk cId="3899853363" sldId="740"/>
            <ac:spMk id="11" creationId="{64A12EBC-78B6-4D3C-809E-92C24AED2B1F}"/>
          </ac:spMkLst>
        </pc:spChg>
        <pc:spChg chg="add mod">
          <ac:chgData name="Lorena Stabins" userId="09edf560-2360-4631-84fd-f7d20ee021aa" providerId="ADAL" clId="{C866266D-4F8B-4CB4-B096-36E05ED4820E}" dt="2022-09-28T19:27:11.460" v="63" actId="14100"/>
          <ac:spMkLst>
            <pc:docMk/>
            <pc:sldMk cId="3899853363" sldId="740"/>
            <ac:spMk id="14" creationId="{76A8A69F-6655-4F0C-AE47-65F2F77365B7}"/>
          </ac:spMkLst>
        </pc:spChg>
        <pc:spChg chg="add mod">
          <ac:chgData name="Lorena Stabins" userId="09edf560-2360-4631-84fd-f7d20ee021aa" providerId="ADAL" clId="{C866266D-4F8B-4CB4-B096-36E05ED4820E}" dt="2022-09-28T19:27:16.302" v="64" actId="14100"/>
          <ac:spMkLst>
            <pc:docMk/>
            <pc:sldMk cId="3899853363" sldId="740"/>
            <ac:spMk id="16" creationId="{5FC9AF8F-DB95-409A-A57F-5396BC26876A}"/>
          </ac:spMkLst>
        </pc:spChg>
        <pc:picChg chg="del">
          <ac:chgData name="Lorena Stabins" userId="09edf560-2360-4631-84fd-f7d20ee021aa" providerId="ADAL" clId="{C866266D-4F8B-4CB4-B096-36E05ED4820E}" dt="2022-09-28T19:25:06.353" v="29" actId="21"/>
          <ac:picMkLst>
            <pc:docMk/>
            <pc:sldMk cId="3899853363" sldId="740"/>
            <ac:picMk id="3" creationId="{AA4C705D-91AB-41B0-8365-56E1564715E5}"/>
          </ac:picMkLst>
        </pc:picChg>
        <pc:picChg chg="del">
          <ac:chgData name="Lorena Stabins" userId="09edf560-2360-4631-84fd-f7d20ee021aa" providerId="ADAL" clId="{C866266D-4F8B-4CB4-B096-36E05ED4820E}" dt="2022-09-28T19:24:20.314" v="17" actId="21"/>
          <ac:picMkLst>
            <pc:docMk/>
            <pc:sldMk cId="3899853363" sldId="740"/>
            <ac:picMk id="8" creationId="{3B143625-B956-7916-14FA-644D63612AA3}"/>
          </ac:picMkLst>
        </pc:picChg>
        <pc:picChg chg="add del mod">
          <ac:chgData name="Lorena Stabins" userId="09edf560-2360-4631-84fd-f7d20ee021aa" providerId="ADAL" clId="{C866266D-4F8B-4CB4-B096-36E05ED4820E}" dt="2022-09-28T19:25:57.464" v="43" actId="21"/>
          <ac:picMkLst>
            <pc:docMk/>
            <pc:sldMk cId="3899853363" sldId="740"/>
            <ac:picMk id="9" creationId="{F5BB8EA9-58C3-4B76-970C-E584FC8CC240}"/>
          </ac:picMkLst>
        </pc:picChg>
        <pc:picChg chg="del">
          <ac:chgData name="Lorena Stabins" userId="09edf560-2360-4631-84fd-f7d20ee021aa" providerId="ADAL" clId="{C866266D-4F8B-4CB4-B096-36E05ED4820E}" dt="2022-09-28T19:23:34.827" v="3" actId="21"/>
          <ac:picMkLst>
            <pc:docMk/>
            <pc:sldMk cId="3899853363" sldId="740"/>
            <ac:picMk id="10" creationId="{0B498C4B-8689-CAC3-5117-D7C2C3700E9E}"/>
          </ac:picMkLst>
        </pc:picChg>
        <pc:picChg chg="add del mod">
          <ac:chgData name="Lorena Stabins" userId="09edf560-2360-4631-84fd-f7d20ee021aa" providerId="ADAL" clId="{C866266D-4F8B-4CB4-B096-36E05ED4820E}" dt="2022-09-28T19:26:22.158" v="50" actId="21"/>
          <ac:picMkLst>
            <pc:docMk/>
            <pc:sldMk cId="3899853363" sldId="740"/>
            <ac:picMk id="12" creationId="{B202F803-D094-424B-980F-13FAAECBDEF1}"/>
          </ac:picMkLst>
        </pc:picChg>
        <pc:picChg chg="add mod">
          <ac:chgData name="Lorena Stabins" userId="09edf560-2360-4631-84fd-f7d20ee021aa" providerId="ADAL" clId="{C866266D-4F8B-4CB4-B096-36E05ED4820E}" dt="2022-09-28T19:25:38.665" v="38" actId="1076"/>
          <ac:picMkLst>
            <pc:docMk/>
            <pc:sldMk cId="3899853363" sldId="740"/>
            <ac:picMk id="13" creationId="{1F1AC29E-AAFD-487F-9169-25725B19D4E8}"/>
          </ac:picMkLst>
        </pc:picChg>
        <pc:picChg chg="add mod">
          <ac:chgData name="Lorena Stabins" userId="09edf560-2360-4631-84fd-f7d20ee021aa" providerId="ADAL" clId="{C866266D-4F8B-4CB4-B096-36E05ED4820E}" dt="2022-09-28T19:26:56.543" v="59" actId="1076"/>
          <ac:picMkLst>
            <pc:docMk/>
            <pc:sldMk cId="3899853363" sldId="740"/>
            <ac:picMk id="15" creationId="{68A47E4B-97DB-4492-BA48-A6496400ED7E}"/>
          </ac:picMkLst>
        </pc:picChg>
        <pc:picChg chg="add mod">
          <ac:chgData name="Lorena Stabins" userId="09edf560-2360-4631-84fd-f7d20ee021aa" providerId="ADAL" clId="{C866266D-4F8B-4CB4-B096-36E05ED4820E}" dt="2022-09-28T19:26:32.675" v="53" actId="1076"/>
          <ac:picMkLst>
            <pc:docMk/>
            <pc:sldMk cId="3899853363" sldId="740"/>
            <ac:picMk id="17" creationId="{CA06E61A-FDFE-45C5-82AD-613865612374}"/>
          </ac:picMkLst>
        </pc:picChg>
      </pc:sldChg>
      <pc:sldChg chg="addSp delSp modSp new mod">
        <pc:chgData name="Lorena Stabins" userId="09edf560-2360-4631-84fd-f7d20ee021aa" providerId="ADAL" clId="{C866266D-4F8B-4CB4-B096-36E05ED4820E}" dt="2022-09-28T19:44:25.349" v="479" actId="20577"/>
        <pc:sldMkLst>
          <pc:docMk/>
          <pc:sldMk cId="1029113035" sldId="769"/>
        </pc:sldMkLst>
        <pc:spChg chg="mod">
          <ac:chgData name="Lorena Stabins" userId="09edf560-2360-4631-84fd-f7d20ee021aa" providerId="ADAL" clId="{C866266D-4F8B-4CB4-B096-36E05ED4820E}" dt="2022-09-28T19:43:10.926" v="326" actId="20577"/>
          <ac:spMkLst>
            <pc:docMk/>
            <pc:sldMk cId="1029113035" sldId="769"/>
            <ac:spMk id="2" creationId="{CE5A138B-10AF-4379-9E75-5D718FD6B00B}"/>
          </ac:spMkLst>
        </pc:spChg>
        <pc:spChg chg="del">
          <ac:chgData name="Lorena Stabins" userId="09edf560-2360-4631-84fd-f7d20ee021aa" providerId="ADAL" clId="{C866266D-4F8B-4CB4-B096-36E05ED4820E}" dt="2022-09-28T19:39:56.423" v="257" actId="22"/>
          <ac:spMkLst>
            <pc:docMk/>
            <pc:sldMk cId="1029113035" sldId="769"/>
            <ac:spMk id="3" creationId="{1E3FBA1C-1036-46E6-91D0-1680CD033D67}"/>
          </ac:spMkLst>
        </pc:spChg>
        <pc:spChg chg="add mod">
          <ac:chgData name="Lorena Stabins" userId="09edf560-2360-4631-84fd-f7d20ee021aa" providerId="ADAL" clId="{C866266D-4F8B-4CB4-B096-36E05ED4820E}" dt="2022-09-28T19:44:25.349" v="479" actId="20577"/>
          <ac:spMkLst>
            <pc:docMk/>
            <pc:sldMk cId="1029113035" sldId="769"/>
            <ac:spMk id="11" creationId="{BA7DD21D-CDB2-455A-B026-F44ADBC53134}"/>
          </ac:spMkLst>
        </pc:spChg>
        <pc:picChg chg="add mod ord">
          <ac:chgData name="Lorena Stabins" userId="09edf560-2360-4631-84fd-f7d20ee021aa" providerId="ADAL" clId="{C866266D-4F8B-4CB4-B096-36E05ED4820E}" dt="2022-09-28T19:42:18.283" v="309" actId="1076"/>
          <ac:picMkLst>
            <pc:docMk/>
            <pc:sldMk cId="1029113035" sldId="769"/>
            <ac:picMk id="6" creationId="{C6835B03-FD68-4BB4-A42E-B73E096EFC95}"/>
          </ac:picMkLst>
        </pc:picChg>
        <pc:picChg chg="add mod">
          <ac:chgData name="Lorena Stabins" userId="09edf560-2360-4631-84fd-f7d20ee021aa" providerId="ADAL" clId="{C866266D-4F8B-4CB4-B096-36E05ED4820E}" dt="2022-09-28T19:42:48.623" v="316" actId="1076"/>
          <ac:picMkLst>
            <pc:docMk/>
            <pc:sldMk cId="1029113035" sldId="769"/>
            <ac:picMk id="8" creationId="{8A36F7DB-F9D9-4172-A0B9-20117CBBEC82}"/>
          </ac:picMkLst>
        </pc:picChg>
        <pc:picChg chg="add mod modCrop">
          <ac:chgData name="Lorena Stabins" userId="09edf560-2360-4631-84fd-f7d20ee021aa" providerId="ADAL" clId="{C866266D-4F8B-4CB4-B096-36E05ED4820E}" dt="2022-09-28T19:42:34.255" v="313" actId="1076"/>
          <ac:picMkLst>
            <pc:docMk/>
            <pc:sldMk cId="1029113035" sldId="769"/>
            <ac:picMk id="10" creationId="{45CD82DC-2819-48C1-957C-63E6295C177D}"/>
          </ac:picMkLst>
        </pc:picChg>
      </pc:sldChg>
      <pc:sldChg chg="addSp delSp modSp new mod">
        <pc:chgData name="Lorena Stabins" userId="09edf560-2360-4631-84fd-f7d20ee021aa" providerId="ADAL" clId="{C866266D-4F8B-4CB4-B096-36E05ED4820E}" dt="2022-09-28T19:46:30.010" v="538" actId="14100"/>
        <pc:sldMkLst>
          <pc:docMk/>
          <pc:sldMk cId="3868924762" sldId="770"/>
        </pc:sldMkLst>
        <pc:spChg chg="mod">
          <ac:chgData name="Lorena Stabins" userId="09edf560-2360-4631-84fd-f7d20ee021aa" providerId="ADAL" clId="{C866266D-4F8B-4CB4-B096-36E05ED4820E}" dt="2022-09-28T19:45:58.757" v="535" actId="20577"/>
          <ac:spMkLst>
            <pc:docMk/>
            <pc:sldMk cId="3868924762" sldId="770"/>
            <ac:spMk id="2" creationId="{1453F157-293C-4104-9FD8-9CB067C711A7}"/>
          </ac:spMkLst>
        </pc:spChg>
        <pc:spChg chg="del">
          <ac:chgData name="Lorena Stabins" userId="09edf560-2360-4631-84fd-f7d20ee021aa" providerId="ADAL" clId="{C866266D-4F8B-4CB4-B096-36E05ED4820E}" dt="2022-09-28T19:45:39.082" v="481" actId="22"/>
          <ac:spMkLst>
            <pc:docMk/>
            <pc:sldMk cId="3868924762" sldId="770"/>
            <ac:spMk id="3" creationId="{1EF86B83-857B-4AF5-8CBA-C3311A0FE364}"/>
          </ac:spMkLst>
        </pc:spChg>
        <pc:spChg chg="add del mod">
          <ac:chgData name="Lorena Stabins" userId="09edf560-2360-4631-84fd-f7d20ee021aa" providerId="ADAL" clId="{C866266D-4F8B-4CB4-B096-36E05ED4820E}" dt="2022-09-28T19:46:23.550" v="537"/>
          <ac:spMkLst>
            <pc:docMk/>
            <pc:sldMk cId="3868924762" sldId="770"/>
            <ac:spMk id="8" creationId="{900EB4D6-A12C-4F62-B69E-C8F80BA5595C}"/>
          </ac:spMkLst>
        </pc:spChg>
        <pc:picChg chg="add del mod ord">
          <ac:chgData name="Lorena Stabins" userId="09edf560-2360-4631-84fd-f7d20ee021aa" providerId="ADAL" clId="{C866266D-4F8B-4CB4-B096-36E05ED4820E}" dt="2022-09-28T19:46:21.312" v="536" actId="478"/>
          <ac:picMkLst>
            <pc:docMk/>
            <pc:sldMk cId="3868924762" sldId="770"/>
            <ac:picMk id="6" creationId="{FE4B71BE-A078-4E42-AE4B-0571372F8356}"/>
          </ac:picMkLst>
        </pc:picChg>
        <pc:picChg chg="add mod">
          <ac:chgData name="Lorena Stabins" userId="09edf560-2360-4631-84fd-f7d20ee021aa" providerId="ADAL" clId="{C866266D-4F8B-4CB4-B096-36E05ED4820E}" dt="2022-09-28T19:46:30.010" v="538" actId="14100"/>
          <ac:picMkLst>
            <pc:docMk/>
            <pc:sldMk cId="3868924762" sldId="770"/>
            <ac:picMk id="2050" creationId="{B617DF67-43D0-452C-BFF4-330BDBC50CFC}"/>
          </ac:picMkLst>
        </pc:picChg>
      </pc:sldChg>
      <pc:sldChg chg="addSp delSp modSp new mod">
        <pc:chgData name="Lorena Stabins" userId="09edf560-2360-4631-84fd-f7d20ee021aa" providerId="ADAL" clId="{C866266D-4F8B-4CB4-B096-36E05ED4820E}" dt="2022-09-28T19:47:36.158" v="553" actId="20577"/>
        <pc:sldMkLst>
          <pc:docMk/>
          <pc:sldMk cId="2637110776" sldId="771"/>
        </pc:sldMkLst>
        <pc:spChg chg="mod">
          <ac:chgData name="Lorena Stabins" userId="09edf560-2360-4631-84fd-f7d20ee021aa" providerId="ADAL" clId="{C866266D-4F8B-4CB4-B096-36E05ED4820E}" dt="2022-09-28T19:47:36.158" v="553" actId="20577"/>
          <ac:spMkLst>
            <pc:docMk/>
            <pc:sldMk cId="2637110776" sldId="771"/>
            <ac:spMk id="2" creationId="{CC3E2CC7-339C-4C04-8960-E2A2BBFAA1B8}"/>
          </ac:spMkLst>
        </pc:spChg>
        <pc:spChg chg="del">
          <ac:chgData name="Lorena Stabins" userId="09edf560-2360-4631-84fd-f7d20ee021aa" providerId="ADAL" clId="{C866266D-4F8B-4CB4-B096-36E05ED4820E}" dt="2022-09-28T19:47:29.417" v="540"/>
          <ac:spMkLst>
            <pc:docMk/>
            <pc:sldMk cId="2637110776" sldId="771"/>
            <ac:spMk id="3" creationId="{7A481EDC-47D5-4508-95C5-6213CAED3525}"/>
          </ac:spMkLst>
        </pc:spChg>
        <pc:picChg chg="add mod">
          <ac:chgData name="Lorena Stabins" userId="09edf560-2360-4631-84fd-f7d20ee021aa" providerId="ADAL" clId="{C866266D-4F8B-4CB4-B096-36E05ED4820E}" dt="2022-09-28T19:47:29.417" v="540"/>
          <ac:picMkLst>
            <pc:docMk/>
            <pc:sldMk cId="2637110776" sldId="771"/>
            <ac:picMk id="3074" creationId="{65108B42-D146-471E-B007-57695345F28C}"/>
          </ac:picMkLst>
        </pc:picChg>
      </pc:sldChg>
      <pc:sldChg chg="addSp delSp modSp new mod">
        <pc:chgData name="Lorena Stabins" userId="09edf560-2360-4631-84fd-f7d20ee021aa" providerId="ADAL" clId="{C866266D-4F8B-4CB4-B096-36E05ED4820E}" dt="2022-09-28T19:49:51.429" v="629" actId="20577"/>
        <pc:sldMkLst>
          <pc:docMk/>
          <pc:sldMk cId="1486812234" sldId="772"/>
        </pc:sldMkLst>
        <pc:spChg chg="mod">
          <ac:chgData name="Lorena Stabins" userId="09edf560-2360-4631-84fd-f7d20ee021aa" providerId="ADAL" clId="{C866266D-4F8B-4CB4-B096-36E05ED4820E}" dt="2022-09-28T19:49:51.429" v="629" actId="20577"/>
          <ac:spMkLst>
            <pc:docMk/>
            <pc:sldMk cId="1486812234" sldId="772"/>
            <ac:spMk id="2" creationId="{26BB35CA-42C3-4E23-880C-B1BDCC65588E}"/>
          </ac:spMkLst>
        </pc:spChg>
        <pc:spChg chg="del">
          <ac:chgData name="Lorena Stabins" userId="09edf560-2360-4631-84fd-f7d20ee021aa" providerId="ADAL" clId="{C866266D-4F8B-4CB4-B096-36E05ED4820E}" dt="2022-09-28T19:49:09.028" v="555"/>
          <ac:spMkLst>
            <pc:docMk/>
            <pc:sldMk cId="1486812234" sldId="772"/>
            <ac:spMk id="3" creationId="{878DCECB-96BF-4DCC-B3E3-53789574223D}"/>
          </ac:spMkLst>
        </pc:spChg>
        <pc:picChg chg="add mod">
          <ac:chgData name="Lorena Stabins" userId="09edf560-2360-4631-84fd-f7d20ee021aa" providerId="ADAL" clId="{C866266D-4F8B-4CB4-B096-36E05ED4820E}" dt="2022-09-28T19:49:09.028" v="555"/>
          <ac:picMkLst>
            <pc:docMk/>
            <pc:sldMk cId="1486812234" sldId="772"/>
            <ac:picMk id="4098" creationId="{5FD832F8-2A2D-4F06-BF3C-A82424013580}"/>
          </ac:picMkLst>
        </pc:picChg>
      </pc:sldChg>
      <pc:sldChg chg="addSp delSp modSp new mod">
        <pc:chgData name="Lorena Stabins" userId="09edf560-2360-4631-84fd-f7d20ee021aa" providerId="ADAL" clId="{C866266D-4F8B-4CB4-B096-36E05ED4820E}" dt="2022-09-28T19:54:53.730" v="714" actId="1076"/>
        <pc:sldMkLst>
          <pc:docMk/>
          <pc:sldMk cId="1395298096" sldId="773"/>
        </pc:sldMkLst>
        <pc:spChg chg="mod">
          <ac:chgData name="Lorena Stabins" userId="09edf560-2360-4631-84fd-f7d20ee021aa" providerId="ADAL" clId="{C866266D-4F8B-4CB4-B096-36E05ED4820E}" dt="2022-09-28T19:54:50.157" v="713" actId="1076"/>
          <ac:spMkLst>
            <pc:docMk/>
            <pc:sldMk cId="1395298096" sldId="773"/>
            <ac:spMk id="2" creationId="{E3A29AF8-7661-4E7A-BAED-134716D0C4A0}"/>
          </ac:spMkLst>
        </pc:spChg>
        <pc:spChg chg="del">
          <ac:chgData name="Lorena Stabins" userId="09edf560-2360-4631-84fd-f7d20ee021aa" providerId="ADAL" clId="{C866266D-4F8B-4CB4-B096-36E05ED4820E}" dt="2022-09-28T19:50:50.808" v="631"/>
          <ac:spMkLst>
            <pc:docMk/>
            <pc:sldMk cId="1395298096" sldId="773"/>
            <ac:spMk id="3" creationId="{79054009-6C99-4B79-97F6-5E3752488EEB}"/>
          </ac:spMkLst>
        </pc:spChg>
        <pc:picChg chg="add mod">
          <ac:chgData name="Lorena Stabins" userId="09edf560-2360-4631-84fd-f7d20ee021aa" providerId="ADAL" clId="{C866266D-4F8B-4CB4-B096-36E05ED4820E}" dt="2022-09-28T19:53:24.457" v="667" actId="1076"/>
          <ac:picMkLst>
            <pc:docMk/>
            <pc:sldMk cId="1395298096" sldId="773"/>
            <ac:picMk id="6" creationId="{4E523A4F-42D2-4C4F-8C32-144B6B04A1E9}"/>
          </ac:picMkLst>
        </pc:picChg>
        <pc:picChg chg="add mod">
          <ac:chgData name="Lorena Stabins" userId="09edf560-2360-4631-84fd-f7d20ee021aa" providerId="ADAL" clId="{C866266D-4F8B-4CB4-B096-36E05ED4820E}" dt="2022-09-28T19:53:40.113" v="669" actId="1076"/>
          <ac:picMkLst>
            <pc:docMk/>
            <pc:sldMk cId="1395298096" sldId="773"/>
            <ac:picMk id="8" creationId="{734310E1-15B1-4D5E-8F3A-60462F8D440B}"/>
          </ac:picMkLst>
        </pc:picChg>
        <pc:picChg chg="add mod">
          <ac:chgData name="Lorena Stabins" userId="09edf560-2360-4631-84fd-f7d20ee021aa" providerId="ADAL" clId="{C866266D-4F8B-4CB4-B096-36E05ED4820E}" dt="2022-09-28T19:54:53.730" v="714" actId="1076"/>
          <ac:picMkLst>
            <pc:docMk/>
            <pc:sldMk cId="1395298096" sldId="773"/>
            <ac:picMk id="5122" creationId="{BAB3B6A8-C35C-405E-A5D7-9F3341900EA3}"/>
          </ac:picMkLst>
        </pc:picChg>
      </pc:sldChg>
    </pc:docChg>
  </pc:docChgLst>
  <pc:docChgLst>
    <pc:chgData name="Patricia Zeiner" userId="S::pzeiner@bocesmaars.org::4e19faa8-5444-47f4-82da-737d2afef152" providerId="AD" clId="Web-{BDE57291-12EF-4AFD-B08E-D9C64BE3B62A}"/>
    <pc:docChg chg="addSld delSld modSld modSection">
      <pc:chgData name="Patricia Zeiner" userId="S::pzeiner@bocesmaars.org::4e19faa8-5444-47f4-82da-737d2afef152" providerId="AD" clId="Web-{BDE57291-12EF-4AFD-B08E-D9C64BE3B62A}" dt="2022-09-28T18:24:44.845" v="73" actId="20577"/>
      <pc:docMkLst>
        <pc:docMk/>
      </pc:docMkLst>
      <pc:sldChg chg="modSp">
        <pc:chgData name="Patricia Zeiner" userId="S::pzeiner@bocesmaars.org::4e19faa8-5444-47f4-82da-737d2afef152" providerId="AD" clId="Web-{BDE57291-12EF-4AFD-B08E-D9C64BE3B62A}" dt="2022-09-28T18:24:44.845" v="73" actId="20577"/>
        <pc:sldMkLst>
          <pc:docMk/>
          <pc:sldMk cId="1645055642" sldId="703"/>
        </pc:sldMkLst>
        <pc:spChg chg="mod">
          <ac:chgData name="Patricia Zeiner" userId="S::pzeiner@bocesmaars.org::4e19faa8-5444-47f4-82da-737d2afef152" providerId="AD" clId="Web-{BDE57291-12EF-4AFD-B08E-D9C64BE3B62A}" dt="2022-09-28T18:24:44.845" v="73" actId="20577"/>
          <ac:spMkLst>
            <pc:docMk/>
            <pc:sldMk cId="1645055642" sldId="703"/>
            <ac:spMk id="4" creationId="{00000000-0000-0000-0000-000000000000}"/>
          </ac:spMkLst>
        </pc:spChg>
      </pc:sldChg>
      <pc:sldChg chg="del">
        <pc:chgData name="Patricia Zeiner" userId="S::pzeiner@bocesmaars.org::4e19faa8-5444-47f4-82da-737d2afef152" providerId="AD" clId="Web-{BDE57291-12EF-4AFD-B08E-D9C64BE3B62A}" dt="2022-09-28T17:59:35.186" v="0"/>
        <pc:sldMkLst>
          <pc:docMk/>
          <pc:sldMk cId="941256789" sldId="751"/>
        </pc:sldMkLst>
      </pc:sldChg>
      <pc:sldChg chg="del">
        <pc:chgData name="Patricia Zeiner" userId="S::pzeiner@bocesmaars.org::4e19faa8-5444-47f4-82da-737d2afef152" providerId="AD" clId="Web-{BDE57291-12EF-4AFD-B08E-D9C64BE3B62A}" dt="2022-09-28T18:00:33.220" v="2"/>
        <pc:sldMkLst>
          <pc:docMk/>
          <pc:sldMk cId="1547604071" sldId="757"/>
        </pc:sldMkLst>
      </pc:sldChg>
      <pc:sldChg chg="del">
        <pc:chgData name="Patricia Zeiner" userId="S::pzeiner@bocesmaars.org::4e19faa8-5444-47f4-82da-737d2afef152" providerId="AD" clId="Web-{BDE57291-12EF-4AFD-B08E-D9C64BE3B62A}" dt="2022-09-28T18:00:26.454" v="1"/>
        <pc:sldMkLst>
          <pc:docMk/>
          <pc:sldMk cId="2572175754" sldId="758"/>
        </pc:sldMkLst>
      </pc:sldChg>
      <pc:sldChg chg="modSp new">
        <pc:chgData name="Patricia Zeiner" userId="S::pzeiner@bocesmaars.org::4e19faa8-5444-47f4-82da-737d2afef152" providerId="AD" clId="Web-{BDE57291-12EF-4AFD-B08E-D9C64BE3B62A}" dt="2022-09-28T18:04:07.995" v="19" actId="20577"/>
        <pc:sldMkLst>
          <pc:docMk/>
          <pc:sldMk cId="1154986850" sldId="768"/>
        </pc:sldMkLst>
        <pc:spChg chg="mod">
          <ac:chgData name="Patricia Zeiner" userId="S::pzeiner@bocesmaars.org::4e19faa8-5444-47f4-82da-737d2afef152" providerId="AD" clId="Web-{BDE57291-12EF-4AFD-B08E-D9C64BE3B62A}" dt="2022-09-28T18:04:07.995" v="19" actId="20577"/>
          <ac:spMkLst>
            <pc:docMk/>
            <pc:sldMk cId="1154986850" sldId="768"/>
            <ac:spMk id="2" creationId="{D3FC60E4-81D3-FBA4-BAE7-39433D555EB5}"/>
          </ac:spMkLst>
        </pc:spChg>
      </pc:sldChg>
    </pc:docChg>
  </pc:docChgLst>
  <pc:docChgLst>
    <pc:chgData name="Mari-Ellen Maloney" userId="S::mmaloney@bocesmaars.org::f72d0205-3f19-4bd4-baea-dc60be18cfaf" providerId="AD" clId="Web-{777035BB-74B5-43F8-A2CF-65423C4D4234}"/>
    <pc:docChg chg="delSld modSld modSection">
      <pc:chgData name="Mari-Ellen Maloney" userId="S::mmaloney@bocesmaars.org::f72d0205-3f19-4bd4-baea-dc60be18cfaf" providerId="AD" clId="Web-{777035BB-74B5-43F8-A2CF-65423C4D4234}" dt="2023-10-11T21:37:14.024" v="1152" actId="20577"/>
      <pc:docMkLst>
        <pc:docMk/>
      </pc:docMkLst>
      <pc:sldChg chg="modSp">
        <pc:chgData name="Mari-Ellen Maloney" userId="S::mmaloney@bocesmaars.org::f72d0205-3f19-4bd4-baea-dc60be18cfaf" providerId="AD" clId="Web-{777035BB-74B5-43F8-A2CF-65423C4D4234}" dt="2023-10-11T20:54:14.725" v="212" actId="20577"/>
        <pc:sldMkLst>
          <pc:docMk/>
          <pc:sldMk cId="4288631074" sldId="744"/>
        </pc:sldMkLst>
        <pc:spChg chg="mod">
          <ac:chgData name="Mari-Ellen Maloney" userId="S::mmaloney@bocesmaars.org::f72d0205-3f19-4bd4-baea-dc60be18cfaf" providerId="AD" clId="Web-{777035BB-74B5-43F8-A2CF-65423C4D4234}" dt="2023-10-11T20:54:14.725" v="212" actId="20577"/>
          <ac:spMkLst>
            <pc:docMk/>
            <pc:sldMk cId="4288631074" sldId="744"/>
            <ac:spMk id="3" creationId="{8A852BFF-D1CD-46EC-B4A5-88F529BD5F43}"/>
          </ac:spMkLst>
        </pc:spChg>
      </pc:sldChg>
      <pc:sldChg chg="modSp">
        <pc:chgData name="Mari-Ellen Maloney" userId="S::mmaloney@bocesmaars.org::f72d0205-3f19-4bd4-baea-dc60be18cfaf" providerId="AD" clId="Web-{777035BB-74B5-43F8-A2CF-65423C4D4234}" dt="2023-10-11T21:21:43.021" v="773" actId="20577"/>
        <pc:sldMkLst>
          <pc:docMk/>
          <pc:sldMk cId="1232035532" sldId="745"/>
        </pc:sldMkLst>
        <pc:spChg chg="mod">
          <ac:chgData name="Mari-Ellen Maloney" userId="S::mmaloney@bocesmaars.org::f72d0205-3f19-4bd4-baea-dc60be18cfaf" providerId="AD" clId="Web-{777035BB-74B5-43F8-A2CF-65423C4D4234}" dt="2023-10-11T21:21:43.021" v="773" actId="20577"/>
          <ac:spMkLst>
            <pc:docMk/>
            <pc:sldMk cId="1232035532" sldId="745"/>
            <ac:spMk id="3" creationId="{2E51D473-7602-4D6C-A020-280CAA936E65}"/>
          </ac:spMkLst>
        </pc:spChg>
        <pc:spChg chg="mod">
          <ac:chgData name="Mari-Ellen Maloney" userId="S::mmaloney@bocesmaars.org::f72d0205-3f19-4bd4-baea-dc60be18cfaf" providerId="AD" clId="Web-{777035BB-74B5-43F8-A2CF-65423C4D4234}" dt="2023-10-11T21:21:16.863" v="771" actId="14100"/>
          <ac:spMkLst>
            <pc:docMk/>
            <pc:sldMk cId="1232035532" sldId="745"/>
            <ac:spMk id="5" creationId="{82B61D0A-2DFB-48BF-BDAB-04E43B7F0157}"/>
          </ac:spMkLst>
        </pc:spChg>
      </pc:sldChg>
      <pc:sldChg chg="modSp">
        <pc:chgData name="Mari-Ellen Maloney" userId="S::mmaloney@bocesmaars.org::f72d0205-3f19-4bd4-baea-dc60be18cfaf" providerId="AD" clId="Web-{777035BB-74B5-43F8-A2CF-65423C4D4234}" dt="2023-10-11T21:31:34.480" v="1019" actId="20577"/>
        <pc:sldMkLst>
          <pc:docMk/>
          <pc:sldMk cId="1640657741" sldId="748"/>
        </pc:sldMkLst>
        <pc:spChg chg="mod">
          <ac:chgData name="Mari-Ellen Maloney" userId="S::mmaloney@bocesmaars.org::f72d0205-3f19-4bd4-baea-dc60be18cfaf" providerId="AD" clId="Web-{777035BB-74B5-43F8-A2CF-65423C4D4234}" dt="2023-10-11T21:31:34.480" v="1019" actId="20577"/>
          <ac:spMkLst>
            <pc:docMk/>
            <pc:sldMk cId="1640657741" sldId="748"/>
            <ac:spMk id="3" creationId="{94CFD516-9525-4DA2-9E5D-D3B8BC8C810F}"/>
          </ac:spMkLst>
        </pc:spChg>
      </pc:sldChg>
      <pc:sldChg chg="modSp">
        <pc:chgData name="Mari-Ellen Maloney" userId="S::mmaloney@bocesmaars.org::f72d0205-3f19-4bd4-baea-dc60be18cfaf" providerId="AD" clId="Web-{777035BB-74B5-43F8-A2CF-65423C4D4234}" dt="2023-10-11T21:37:14.024" v="1152" actId="20577"/>
        <pc:sldMkLst>
          <pc:docMk/>
          <pc:sldMk cId="3644928435" sldId="786"/>
        </pc:sldMkLst>
        <pc:spChg chg="mod">
          <ac:chgData name="Mari-Ellen Maloney" userId="S::mmaloney@bocesmaars.org::f72d0205-3f19-4bd4-baea-dc60be18cfaf" providerId="AD" clId="Web-{777035BB-74B5-43F8-A2CF-65423C4D4234}" dt="2023-10-11T21:33:18.546" v="1034" actId="20577"/>
          <ac:spMkLst>
            <pc:docMk/>
            <pc:sldMk cId="3644928435" sldId="786"/>
            <ac:spMk id="2" creationId="{69288740-AF64-C48D-8A6F-BCD452899680}"/>
          </ac:spMkLst>
        </pc:spChg>
        <pc:spChg chg="mod">
          <ac:chgData name="Mari-Ellen Maloney" userId="S::mmaloney@bocesmaars.org::f72d0205-3f19-4bd4-baea-dc60be18cfaf" providerId="AD" clId="Web-{777035BB-74B5-43F8-A2CF-65423C4D4234}" dt="2023-10-11T21:37:14.024" v="1152" actId="20577"/>
          <ac:spMkLst>
            <pc:docMk/>
            <pc:sldMk cId="3644928435" sldId="786"/>
            <ac:spMk id="3" creationId="{36F6D33E-8C71-2875-A159-2C430F6B247E}"/>
          </ac:spMkLst>
        </pc:spChg>
      </pc:sldChg>
      <pc:sldChg chg="modSp">
        <pc:chgData name="Mari-Ellen Maloney" userId="S::mmaloney@bocesmaars.org::f72d0205-3f19-4bd4-baea-dc60be18cfaf" providerId="AD" clId="Web-{777035BB-74B5-43F8-A2CF-65423C4D4234}" dt="2023-10-11T20:47:54.836" v="198" actId="20577"/>
        <pc:sldMkLst>
          <pc:docMk/>
          <pc:sldMk cId="1576922517" sldId="790"/>
        </pc:sldMkLst>
        <pc:spChg chg="mod">
          <ac:chgData name="Mari-Ellen Maloney" userId="S::mmaloney@bocesmaars.org::f72d0205-3f19-4bd4-baea-dc60be18cfaf" providerId="AD" clId="Web-{777035BB-74B5-43F8-A2CF-65423C4D4234}" dt="2023-10-11T20:41:13.978" v="129" actId="20577"/>
          <ac:spMkLst>
            <pc:docMk/>
            <pc:sldMk cId="1576922517" sldId="790"/>
            <ac:spMk id="2" creationId="{BBFD8FCF-EA13-0448-251E-330722F0F951}"/>
          </ac:spMkLst>
        </pc:spChg>
        <pc:spChg chg="mod">
          <ac:chgData name="Mari-Ellen Maloney" userId="S::mmaloney@bocesmaars.org::f72d0205-3f19-4bd4-baea-dc60be18cfaf" providerId="AD" clId="Web-{777035BB-74B5-43F8-A2CF-65423C4D4234}" dt="2023-10-11T20:47:54.836" v="198" actId="20577"/>
          <ac:spMkLst>
            <pc:docMk/>
            <pc:sldMk cId="1576922517" sldId="790"/>
            <ac:spMk id="3" creationId="{11C495FA-0200-2F53-884C-42E74A0F86C3}"/>
          </ac:spMkLst>
        </pc:spChg>
      </pc:sldChg>
      <pc:sldChg chg="modSp del">
        <pc:chgData name="Mari-Ellen Maloney" userId="S::mmaloney@bocesmaars.org::f72d0205-3f19-4bd4-baea-dc60be18cfaf" providerId="AD" clId="Web-{777035BB-74B5-43F8-A2CF-65423C4D4234}" dt="2023-10-11T21:10:49.481" v="486"/>
        <pc:sldMkLst>
          <pc:docMk/>
          <pc:sldMk cId="3414210874" sldId="791"/>
        </pc:sldMkLst>
        <pc:spChg chg="mod">
          <ac:chgData name="Mari-Ellen Maloney" userId="S::mmaloney@bocesmaars.org::f72d0205-3f19-4bd4-baea-dc60be18cfaf" providerId="AD" clId="Web-{777035BB-74B5-43F8-A2CF-65423C4D4234}" dt="2023-10-11T21:10:28.214" v="485" actId="20577"/>
          <ac:spMkLst>
            <pc:docMk/>
            <pc:sldMk cId="3414210874" sldId="791"/>
            <ac:spMk id="3" creationId="{9243D7AF-B703-E2E6-834A-133FA60D84E4}"/>
          </ac:spMkLst>
        </pc:spChg>
      </pc:sldChg>
      <pc:sldChg chg="modSp">
        <pc:chgData name="Mari-Ellen Maloney" userId="S::mmaloney@bocesmaars.org::f72d0205-3f19-4bd4-baea-dc60be18cfaf" providerId="AD" clId="Web-{777035BB-74B5-43F8-A2CF-65423C4D4234}" dt="2023-10-11T21:28:22.582" v="925" actId="20577"/>
        <pc:sldMkLst>
          <pc:docMk/>
          <pc:sldMk cId="2624026085" sldId="793"/>
        </pc:sldMkLst>
        <pc:spChg chg="mod">
          <ac:chgData name="Mari-Ellen Maloney" userId="S::mmaloney@bocesmaars.org::f72d0205-3f19-4bd4-baea-dc60be18cfaf" providerId="AD" clId="Web-{777035BB-74B5-43F8-A2CF-65423C4D4234}" dt="2023-10-11T21:28:22.582" v="925" actId="20577"/>
          <ac:spMkLst>
            <pc:docMk/>
            <pc:sldMk cId="2624026085" sldId="793"/>
            <ac:spMk id="3" creationId="{F454C08A-F986-7036-3074-59787ECB483C}"/>
          </ac:spMkLst>
        </pc:spChg>
        <pc:picChg chg="mod">
          <ac:chgData name="Mari-Ellen Maloney" userId="S::mmaloney@bocesmaars.org::f72d0205-3f19-4bd4-baea-dc60be18cfaf" providerId="AD" clId="Web-{777035BB-74B5-43F8-A2CF-65423C4D4234}" dt="2023-10-11T21:24:06.338" v="782" actId="1076"/>
          <ac:picMkLst>
            <pc:docMk/>
            <pc:sldMk cId="2624026085" sldId="793"/>
            <ac:picMk id="6" creationId="{E627273B-E418-725B-DE8C-4894C1F4D320}"/>
          </ac:picMkLst>
        </pc:picChg>
      </pc:sldChg>
    </pc:docChg>
  </pc:docChgLst>
  <pc:docChgLst>
    <pc:chgData name="Ryan Maier" userId="S::rmaier@monroe2boces.org::86d7282d-a2ca-4070-b274-97cf0a07a698" providerId="AD" clId="Web-{87447683-6620-4DB1-B16F-4C1D5FDB6A05}"/>
    <pc:docChg chg="modSld">
      <pc:chgData name="Ryan Maier" userId="S::rmaier@monroe2boces.org::86d7282d-a2ca-4070-b274-97cf0a07a698" providerId="AD" clId="Web-{87447683-6620-4DB1-B16F-4C1D5FDB6A05}" dt="2023-10-10T15:18:19.441" v="163" actId="20577"/>
      <pc:docMkLst>
        <pc:docMk/>
      </pc:docMkLst>
      <pc:sldChg chg="modSp">
        <pc:chgData name="Ryan Maier" userId="S::rmaier@monroe2boces.org::86d7282d-a2ca-4070-b274-97cf0a07a698" providerId="AD" clId="Web-{87447683-6620-4DB1-B16F-4C1D5FDB6A05}" dt="2023-10-10T15:02:29.551" v="1" actId="20577"/>
        <pc:sldMkLst>
          <pc:docMk/>
          <pc:sldMk cId="0" sldId="383"/>
        </pc:sldMkLst>
        <pc:spChg chg="mod">
          <ac:chgData name="Ryan Maier" userId="S::rmaier@monroe2boces.org::86d7282d-a2ca-4070-b274-97cf0a07a698" providerId="AD" clId="Web-{87447683-6620-4DB1-B16F-4C1D5FDB6A05}" dt="2023-10-10T15:02:29.551" v="1" actId="20577"/>
          <ac:spMkLst>
            <pc:docMk/>
            <pc:sldMk cId="0" sldId="383"/>
            <ac:spMk id="5" creationId="{00000000-0000-0000-0000-000000000000}"/>
          </ac:spMkLst>
        </pc:spChg>
      </pc:sldChg>
      <pc:sldChg chg="modSp">
        <pc:chgData name="Ryan Maier" userId="S::rmaier@monroe2boces.org::86d7282d-a2ca-4070-b274-97cf0a07a698" providerId="AD" clId="Web-{87447683-6620-4DB1-B16F-4C1D5FDB6A05}" dt="2023-10-10T15:18:19.441" v="163" actId="20577"/>
        <pc:sldMkLst>
          <pc:docMk/>
          <pc:sldMk cId="1771562510" sldId="493"/>
        </pc:sldMkLst>
        <pc:spChg chg="mod">
          <ac:chgData name="Ryan Maier" userId="S::rmaier@monroe2boces.org::86d7282d-a2ca-4070-b274-97cf0a07a698" providerId="AD" clId="Web-{87447683-6620-4DB1-B16F-4C1D5FDB6A05}" dt="2023-10-10T15:18:19.441" v="163" actId="20577"/>
          <ac:spMkLst>
            <pc:docMk/>
            <pc:sldMk cId="1771562510" sldId="493"/>
            <ac:spMk id="3" creationId="{00000000-0000-0000-0000-000000000000}"/>
          </ac:spMkLst>
        </pc:spChg>
      </pc:sldChg>
    </pc:docChg>
  </pc:docChgLst>
  <pc:docChgLst>
    <pc:chgData name="Lorena Stabins" userId="S::lstabins@bocesmaars.org::09edf560-2360-4631-84fd-f7d20ee021aa" providerId="AD" clId="Web-{795925C1-1DB8-FA7B-EE10-33C3C97B3F09}"/>
    <pc:docChg chg="modSld">
      <pc:chgData name="Lorena Stabins" userId="S::lstabins@bocesmaars.org::09edf560-2360-4631-84fd-f7d20ee021aa" providerId="AD" clId="Web-{795925C1-1DB8-FA7B-EE10-33C3C97B3F09}" dt="2023-10-16T17:32:25.565" v="7" actId="1076"/>
      <pc:docMkLst>
        <pc:docMk/>
      </pc:docMkLst>
      <pc:sldChg chg="addSp modSp addAnim">
        <pc:chgData name="Lorena Stabins" userId="S::lstabins@bocesmaars.org::09edf560-2360-4631-84fd-f7d20ee021aa" providerId="AD" clId="Web-{795925C1-1DB8-FA7B-EE10-33C3C97B3F09}" dt="2023-10-16T17:32:25.565" v="7" actId="1076"/>
        <pc:sldMkLst>
          <pc:docMk/>
          <pc:sldMk cId="2658532158" sldId="831"/>
        </pc:sldMkLst>
        <pc:spChg chg="mod">
          <ac:chgData name="Lorena Stabins" userId="S::lstabins@bocesmaars.org::09edf560-2360-4631-84fd-f7d20ee021aa" providerId="AD" clId="Web-{795925C1-1DB8-FA7B-EE10-33C3C97B3F09}" dt="2023-10-16T17:31:08.234" v="2" actId="20577"/>
          <ac:spMkLst>
            <pc:docMk/>
            <pc:sldMk cId="2658532158" sldId="831"/>
            <ac:spMk id="3" creationId="{254531B2-7699-790D-24DB-45B238E1D1E3}"/>
          </ac:spMkLst>
        </pc:spChg>
        <pc:picChg chg="add mod">
          <ac:chgData name="Lorena Stabins" userId="S::lstabins@bocesmaars.org::09edf560-2360-4631-84fd-f7d20ee021aa" providerId="AD" clId="Web-{795925C1-1DB8-FA7B-EE10-33C3C97B3F09}" dt="2023-10-16T17:32:25.565" v="7" actId="1076"/>
          <ac:picMkLst>
            <pc:docMk/>
            <pc:sldMk cId="2658532158" sldId="831"/>
            <ac:picMk id="5" creationId="{F0A82258-D1B1-AC68-B600-F7D76FDA81AF}"/>
          </ac:picMkLst>
        </pc:picChg>
      </pc:sldChg>
    </pc:docChg>
  </pc:docChgLst>
  <pc:docChgLst>
    <pc:chgData name="Laurie Hazard" userId="71b497eb-3eb3-47bd-8872-e714f38e3320" providerId="ADAL" clId="{6F6E2087-5D91-483C-8ADB-38818E4AE9AD}"/>
    <pc:docChg chg="undo custSel addSld delSld modSld delSection modSection">
      <pc:chgData name="Laurie Hazard" userId="71b497eb-3eb3-47bd-8872-e714f38e3320" providerId="ADAL" clId="{6F6E2087-5D91-483C-8ADB-38818E4AE9AD}" dt="2023-10-10T17:37:54.411" v="246" actId="2696"/>
      <pc:docMkLst>
        <pc:docMk/>
      </pc:docMkLst>
      <pc:sldChg chg="modSp mod">
        <pc:chgData name="Laurie Hazard" userId="71b497eb-3eb3-47bd-8872-e714f38e3320" providerId="ADAL" clId="{6F6E2087-5D91-483C-8ADB-38818E4AE9AD}" dt="2023-10-10T16:48:45.068" v="87" actId="20577"/>
        <pc:sldMkLst>
          <pc:docMk/>
          <pc:sldMk cId="1771562510" sldId="493"/>
        </pc:sldMkLst>
        <pc:spChg chg="mod">
          <ac:chgData name="Laurie Hazard" userId="71b497eb-3eb3-47bd-8872-e714f38e3320" providerId="ADAL" clId="{6F6E2087-5D91-483C-8ADB-38818E4AE9AD}" dt="2023-10-10T16:48:45.068" v="87" actId="20577"/>
          <ac:spMkLst>
            <pc:docMk/>
            <pc:sldMk cId="1771562510" sldId="493"/>
            <ac:spMk id="3" creationId="{00000000-0000-0000-0000-000000000000}"/>
          </ac:spMkLst>
        </pc:spChg>
      </pc:sldChg>
      <pc:sldChg chg="del">
        <pc:chgData name="Laurie Hazard" userId="71b497eb-3eb3-47bd-8872-e714f38e3320" providerId="ADAL" clId="{6F6E2087-5D91-483C-8ADB-38818E4AE9AD}" dt="2023-10-10T16:50:27.287" v="95" actId="2696"/>
        <pc:sldMkLst>
          <pc:docMk/>
          <pc:sldMk cId="3454656355" sldId="684"/>
        </pc:sldMkLst>
      </pc:sldChg>
      <pc:sldChg chg="modSp del mod">
        <pc:chgData name="Laurie Hazard" userId="71b497eb-3eb3-47bd-8872-e714f38e3320" providerId="ADAL" clId="{6F6E2087-5D91-483C-8ADB-38818E4AE9AD}" dt="2023-10-10T17:07:54.074" v="233" actId="113"/>
        <pc:sldMkLst>
          <pc:docMk/>
          <pc:sldMk cId="509220980" sldId="685"/>
        </pc:sldMkLst>
        <pc:spChg chg="mod">
          <ac:chgData name="Laurie Hazard" userId="71b497eb-3eb3-47bd-8872-e714f38e3320" providerId="ADAL" clId="{6F6E2087-5D91-483C-8ADB-38818E4AE9AD}" dt="2023-10-10T17:06:29.630" v="217" actId="20577"/>
          <ac:spMkLst>
            <pc:docMk/>
            <pc:sldMk cId="509220980" sldId="685"/>
            <ac:spMk id="2" creationId="{00000000-0000-0000-0000-000000000000}"/>
          </ac:spMkLst>
        </pc:spChg>
        <pc:spChg chg="mod">
          <ac:chgData name="Laurie Hazard" userId="71b497eb-3eb3-47bd-8872-e714f38e3320" providerId="ADAL" clId="{6F6E2087-5D91-483C-8ADB-38818E4AE9AD}" dt="2023-10-10T17:07:54.074" v="233" actId="113"/>
          <ac:spMkLst>
            <pc:docMk/>
            <pc:sldMk cId="509220980" sldId="685"/>
            <ac:spMk id="7" creationId="{00000000-0000-0000-0000-000000000000}"/>
          </ac:spMkLst>
        </pc:spChg>
      </pc:sldChg>
      <pc:sldChg chg="del">
        <pc:chgData name="Laurie Hazard" userId="71b497eb-3eb3-47bd-8872-e714f38e3320" providerId="ADAL" clId="{6F6E2087-5D91-483C-8ADB-38818E4AE9AD}" dt="2023-10-10T16:59:31.055" v="191" actId="2696"/>
        <pc:sldMkLst>
          <pc:docMk/>
          <pc:sldMk cId="2894486974" sldId="686"/>
        </pc:sldMkLst>
      </pc:sldChg>
      <pc:sldChg chg="del">
        <pc:chgData name="Laurie Hazard" userId="71b497eb-3eb3-47bd-8872-e714f38e3320" providerId="ADAL" clId="{6F6E2087-5D91-483C-8ADB-38818E4AE9AD}" dt="2023-10-10T17:04:46.986" v="194" actId="2696"/>
        <pc:sldMkLst>
          <pc:docMk/>
          <pc:sldMk cId="2651979541" sldId="687"/>
        </pc:sldMkLst>
      </pc:sldChg>
      <pc:sldChg chg="del">
        <pc:chgData name="Laurie Hazard" userId="71b497eb-3eb3-47bd-8872-e714f38e3320" providerId="ADAL" clId="{6F6E2087-5D91-483C-8ADB-38818E4AE9AD}" dt="2023-10-10T17:05:02.364" v="195" actId="2696"/>
        <pc:sldMkLst>
          <pc:docMk/>
          <pc:sldMk cId="4275683728" sldId="693"/>
        </pc:sldMkLst>
      </pc:sldChg>
      <pc:sldChg chg="del">
        <pc:chgData name="Laurie Hazard" userId="71b497eb-3eb3-47bd-8872-e714f38e3320" providerId="ADAL" clId="{6F6E2087-5D91-483C-8ADB-38818E4AE9AD}" dt="2023-10-10T17:17:26.038" v="236" actId="2696"/>
        <pc:sldMkLst>
          <pc:docMk/>
          <pc:sldMk cId="3672237111" sldId="699"/>
        </pc:sldMkLst>
      </pc:sldChg>
      <pc:sldChg chg="modSp add del mod">
        <pc:chgData name="Laurie Hazard" userId="71b497eb-3eb3-47bd-8872-e714f38e3320" providerId="ADAL" clId="{6F6E2087-5D91-483C-8ADB-38818E4AE9AD}" dt="2023-10-10T17:37:39.364" v="245" actId="403"/>
        <pc:sldMkLst>
          <pc:docMk/>
          <pc:sldMk cId="2576249577" sldId="700"/>
        </pc:sldMkLst>
        <pc:spChg chg="mod">
          <ac:chgData name="Laurie Hazard" userId="71b497eb-3eb3-47bd-8872-e714f38e3320" providerId="ADAL" clId="{6F6E2087-5D91-483C-8ADB-38818E4AE9AD}" dt="2023-10-10T17:37:39.364" v="245" actId="403"/>
          <ac:spMkLst>
            <pc:docMk/>
            <pc:sldMk cId="2576249577" sldId="700"/>
            <ac:spMk id="2" creationId="{00000000-0000-0000-0000-000000000000}"/>
          </ac:spMkLst>
        </pc:spChg>
      </pc:sldChg>
      <pc:sldChg chg="modSp mod">
        <pc:chgData name="Laurie Hazard" userId="71b497eb-3eb3-47bd-8872-e714f38e3320" providerId="ADAL" clId="{6F6E2087-5D91-483C-8ADB-38818E4AE9AD}" dt="2023-10-10T17:30:29.705" v="244" actId="20577"/>
        <pc:sldMkLst>
          <pc:docMk/>
          <pc:sldMk cId="863572420" sldId="701"/>
        </pc:sldMkLst>
        <pc:spChg chg="mod">
          <ac:chgData name="Laurie Hazard" userId="71b497eb-3eb3-47bd-8872-e714f38e3320" providerId="ADAL" clId="{6F6E2087-5D91-483C-8ADB-38818E4AE9AD}" dt="2023-10-10T17:30:29.705" v="244" actId="20577"/>
          <ac:spMkLst>
            <pc:docMk/>
            <pc:sldMk cId="863572420" sldId="701"/>
            <ac:spMk id="7" creationId="{00000000-0000-0000-0000-000000000000}"/>
          </ac:spMkLst>
        </pc:spChg>
      </pc:sldChg>
      <pc:sldChg chg="modSp add del mod">
        <pc:chgData name="Laurie Hazard" userId="71b497eb-3eb3-47bd-8872-e714f38e3320" providerId="ADAL" clId="{6F6E2087-5D91-483C-8ADB-38818E4AE9AD}" dt="2023-10-10T16:50:51.919" v="119" actId="20577"/>
        <pc:sldMkLst>
          <pc:docMk/>
          <pc:sldMk cId="1953384085" sldId="753"/>
        </pc:sldMkLst>
        <pc:spChg chg="mod">
          <ac:chgData name="Laurie Hazard" userId="71b497eb-3eb3-47bd-8872-e714f38e3320" providerId="ADAL" clId="{6F6E2087-5D91-483C-8ADB-38818E4AE9AD}" dt="2023-10-10T16:50:51.919" v="119" actId="20577"/>
          <ac:spMkLst>
            <pc:docMk/>
            <pc:sldMk cId="1953384085" sldId="753"/>
            <ac:spMk id="2" creationId="{632C8C72-FB13-45EE-B9F3-3B5B2A8A92AF}"/>
          </ac:spMkLst>
        </pc:spChg>
      </pc:sldChg>
      <pc:sldChg chg="del">
        <pc:chgData name="Laurie Hazard" userId="71b497eb-3eb3-47bd-8872-e714f38e3320" providerId="ADAL" clId="{6F6E2087-5D91-483C-8ADB-38818E4AE9AD}" dt="2023-10-10T16:49:48.080" v="91" actId="2696"/>
        <pc:sldMkLst>
          <pc:docMk/>
          <pc:sldMk cId="2086097319" sldId="754"/>
        </pc:sldMkLst>
      </pc:sldChg>
      <pc:sldChg chg="del">
        <pc:chgData name="Laurie Hazard" userId="71b497eb-3eb3-47bd-8872-e714f38e3320" providerId="ADAL" clId="{6F6E2087-5D91-483C-8ADB-38818E4AE9AD}" dt="2023-10-10T16:49:31.401" v="89" actId="2696"/>
        <pc:sldMkLst>
          <pc:docMk/>
          <pc:sldMk cId="1098954567" sldId="777"/>
        </pc:sldMkLst>
      </pc:sldChg>
      <pc:sldChg chg="add">
        <pc:chgData name="Laurie Hazard" userId="71b497eb-3eb3-47bd-8872-e714f38e3320" providerId="ADAL" clId="{6F6E2087-5D91-483C-8ADB-38818E4AE9AD}" dt="2023-10-10T16:49:42.751" v="90"/>
        <pc:sldMkLst>
          <pc:docMk/>
          <pc:sldMk cId="2903343027" sldId="799"/>
        </pc:sldMkLst>
      </pc:sldChg>
      <pc:sldChg chg="add">
        <pc:chgData name="Laurie Hazard" userId="71b497eb-3eb3-47bd-8872-e714f38e3320" providerId="ADAL" clId="{6F6E2087-5D91-483C-8ADB-38818E4AE9AD}" dt="2023-10-10T16:50:00.312" v="92"/>
        <pc:sldMkLst>
          <pc:docMk/>
          <pc:sldMk cId="2517123388" sldId="800"/>
        </pc:sldMkLst>
      </pc:sldChg>
      <pc:sldChg chg="add del">
        <pc:chgData name="Laurie Hazard" userId="71b497eb-3eb3-47bd-8872-e714f38e3320" providerId="ADAL" clId="{6F6E2087-5D91-483C-8ADB-38818E4AE9AD}" dt="2023-10-10T17:04:22.720" v="193" actId="2696"/>
        <pc:sldMkLst>
          <pc:docMk/>
          <pc:sldMk cId="2019411931" sldId="802"/>
        </pc:sldMkLst>
      </pc:sldChg>
      <pc:sldChg chg="add del">
        <pc:chgData name="Laurie Hazard" userId="71b497eb-3eb3-47bd-8872-e714f38e3320" providerId="ADAL" clId="{6F6E2087-5D91-483C-8ADB-38818E4AE9AD}" dt="2023-10-10T17:16:30.124" v="235" actId="2696"/>
        <pc:sldMkLst>
          <pc:docMk/>
          <pc:sldMk cId="3975356312" sldId="805"/>
        </pc:sldMkLst>
      </pc:sldChg>
      <pc:sldChg chg="add">
        <pc:chgData name="Laurie Hazard" userId="71b497eb-3eb3-47bd-8872-e714f38e3320" providerId="ADAL" clId="{6F6E2087-5D91-483C-8ADB-38818E4AE9AD}" dt="2023-10-10T16:51:27.541" v="122"/>
        <pc:sldMkLst>
          <pc:docMk/>
          <pc:sldMk cId="1490010844" sldId="806"/>
        </pc:sldMkLst>
      </pc:sldChg>
      <pc:sldChg chg="modSp add mod">
        <pc:chgData name="Laurie Hazard" userId="71b497eb-3eb3-47bd-8872-e714f38e3320" providerId="ADAL" clId="{6F6E2087-5D91-483C-8ADB-38818E4AE9AD}" dt="2023-10-10T17:07:57.078" v="234" actId="113"/>
        <pc:sldMkLst>
          <pc:docMk/>
          <pc:sldMk cId="4202114189" sldId="807"/>
        </pc:sldMkLst>
        <pc:spChg chg="mod">
          <ac:chgData name="Laurie Hazard" userId="71b497eb-3eb3-47bd-8872-e714f38e3320" providerId="ADAL" clId="{6F6E2087-5D91-483C-8ADB-38818E4AE9AD}" dt="2023-10-10T17:07:57.078" v="234" actId="113"/>
          <ac:spMkLst>
            <pc:docMk/>
            <pc:sldMk cId="4202114189" sldId="807"/>
            <ac:spMk id="7" creationId="{00000000-0000-0000-0000-000000000000}"/>
          </ac:spMkLst>
        </pc:spChg>
      </pc:sldChg>
      <pc:sldChg chg="add">
        <pc:chgData name="Laurie Hazard" userId="71b497eb-3eb3-47bd-8872-e714f38e3320" providerId="ADAL" clId="{6F6E2087-5D91-483C-8ADB-38818E4AE9AD}" dt="2023-10-10T17:04:19.481" v="192"/>
        <pc:sldMkLst>
          <pc:docMk/>
          <pc:sldMk cId="3391387280" sldId="808"/>
        </pc:sldMkLst>
      </pc:sldChg>
      <pc:sldChg chg="del">
        <pc:chgData name="Laurie Hazard" userId="71b497eb-3eb3-47bd-8872-e714f38e3320" providerId="ADAL" clId="{6F6E2087-5D91-483C-8ADB-38818E4AE9AD}" dt="2023-10-10T17:37:54.411" v="246" actId="2696"/>
        <pc:sldMkLst>
          <pc:docMk/>
          <pc:sldMk cId="2519961282" sldId="811"/>
        </pc:sldMkLst>
      </pc:sldChg>
    </pc:docChg>
  </pc:docChgLst>
  <pc:docChgLst>
    <pc:chgData name="Bridget Harris" userId="S::bharris@bocesmaars.org::1579d09f-f693-4322-ac32-1e50ffd83337" providerId="AD" clId="Web-{E7E708FC-1ED1-49EF-9B4D-5E89EE301BC0}"/>
    <pc:docChg chg="modSld">
      <pc:chgData name="Bridget Harris" userId="S::bharris@bocesmaars.org::1579d09f-f693-4322-ac32-1e50ffd83337" providerId="AD" clId="Web-{E7E708FC-1ED1-49EF-9B4D-5E89EE301BC0}" dt="2021-09-22T15:40:10.986" v="39" actId="14100"/>
      <pc:docMkLst>
        <pc:docMk/>
      </pc:docMkLst>
      <pc:sldChg chg="modSp">
        <pc:chgData name="Bridget Harris" userId="S::bharris@bocesmaars.org::1579d09f-f693-4322-ac32-1e50ffd83337" providerId="AD" clId="Web-{E7E708FC-1ED1-49EF-9B4D-5E89EE301BC0}" dt="2021-09-22T15:40:10.986" v="39" actId="14100"/>
        <pc:sldMkLst>
          <pc:docMk/>
          <pc:sldMk cId="1771562510" sldId="493"/>
        </pc:sldMkLst>
        <pc:spChg chg="mod">
          <ac:chgData name="Bridget Harris" userId="S::bharris@bocesmaars.org::1579d09f-f693-4322-ac32-1e50ffd83337" providerId="AD" clId="Web-{E7E708FC-1ED1-49EF-9B4D-5E89EE301BC0}" dt="2021-09-22T15:40:10.986" v="39" actId="14100"/>
          <ac:spMkLst>
            <pc:docMk/>
            <pc:sldMk cId="1771562510" sldId="493"/>
            <ac:spMk id="3" creationId="{00000000-0000-0000-0000-000000000000}"/>
          </ac:spMkLst>
        </pc:spChg>
      </pc:sldChg>
    </pc:docChg>
  </pc:docChgLst>
  <pc:docChgLst>
    <pc:chgData name="Kerri Baxendell" userId="S::kbaxende@bocesmaars.org::4bc58c94-e39f-4a22-b3e0-4aeb25e8f175" providerId="AD" clId="Web-{F4048675-BE57-48A8-84DD-33528C1CEB48}"/>
    <pc:docChg chg="modSld">
      <pc:chgData name="Kerri Baxendell" userId="S::kbaxende@bocesmaars.org::4bc58c94-e39f-4a22-b3e0-4aeb25e8f175" providerId="AD" clId="Web-{F4048675-BE57-48A8-84DD-33528C1CEB48}" dt="2022-10-05T19:32:38.361" v="39"/>
      <pc:docMkLst>
        <pc:docMk/>
      </pc:docMkLst>
      <pc:sldChg chg="modNotes">
        <pc:chgData name="Kerri Baxendell" userId="S::kbaxende@bocesmaars.org::4bc58c94-e39f-4a22-b3e0-4aeb25e8f175" providerId="AD" clId="Web-{F4048675-BE57-48A8-84DD-33528C1CEB48}" dt="2022-10-05T19:32:38.361" v="39"/>
        <pc:sldMkLst>
          <pc:docMk/>
          <pc:sldMk cId="2327577368" sldId="764"/>
        </pc:sldMkLst>
      </pc:sldChg>
    </pc:docChg>
  </pc:docChgLst>
  <pc:docChgLst>
    <pc:chgData name="Laurie Hazard" userId="S::lhazard@bocesmaars.org::71b497eb-3eb3-47bd-8872-e714f38e3320" providerId="AD" clId="Web-{A3A1DD1B-F9D0-43FE-A55E-D51BF74815B4}"/>
    <pc:docChg chg="addSld modSld sldOrd modSection">
      <pc:chgData name="Laurie Hazard" userId="S::lhazard@bocesmaars.org::71b497eb-3eb3-47bd-8872-e714f38e3320" providerId="AD" clId="Web-{A3A1DD1B-F9D0-43FE-A55E-D51BF74815B4}" dt="2021-09-27T17:53:59.825" v="282" actId="1076"/>
      <pc:docMkLst>
        <pc:docMk/>
      </pc:docMkLst>
      <pc:sldChg chg="modSp">
        <pc:chgData name="Laurie Hazard" userId="S::lhazard@bocesmaars.org::71b497eb-3eb3-47bd-8872-e714f38e3320" providerId="AD" clId="Web-{A3A1DD1B-F9D0-43FE-A55E-D51BF74815B4}" dt="2021-09-27T17:53:59.825" v="282" actId="1076"/>
        <pc:sldMkLst>
          <pc:docMk/>
          <pc:sldMk cId="863572420" sldId="701"/>
        </pc:sldMkLst>
        <pc:spChg chg="mod">
          <ac:chgData name="Laurie Hazard" userId="S::lhazard@bocesmaars.org::71b497eb-3eb3-47bd-8872-e714f38e3320" providerId="AD" clId="Web-{A3A1DD1B-F9D0-43FE-A55E-D51BF74815B4}" dt="2021-09-27T17:53:55.466" v="281" actId="1076"/>
          <ac:spMkLst>
            <pc:docMk/>
            <pc:sldMk cId="863572420" sldId="701"/>
            <ac:spMk id="2" creationId="{00000000-0000-0000-0000-000000000000}"/>
          </ac:spMkLst>
        </pc:spChg>
        <pc:spChg chg="mod">
          <ac:chgData name="Laurie Hazard" userId="S::lhazard@bocesmaars.org::71b497eb-3eb3-47bd-8872-e714f38e3320" providerId="AD" clId="Web-{A3A1DD1B-F9D0-43FE-A55E-D51BF74815B4}" dt="2021-09-27T17:53:59.825" v="282" actId="1076"/>
          <ac:spMkLst>
            <pc:docMk/>
            <pc:sldMk cId="863572420" sldId="701"/>
            <ac:spMk id="7" creationId="{00000000-0000-0000-0000-000000000000}"/>
          </ac:spMkLst>
        </pc:spChg>
      </pc:sldChg>
      <pc:sldChg chg="modSp add ord replId">
        <pc:chgData name="Laurie Hazard" userId="S::lhazard@bocesmaars.org::71b497eb-3eb3-47bd-8872-e714f38e3320" providerId="AD" clId="Web-{A3A1DD1B-F9D0-43FE-A55E-D51BF74815B4}" dt="2021-09-27T17:53:50.387" v="280"/>
        <pc:sldMkLst>
          <pc:docMk/>
          <pc:sldMk cId="3841097339" sldId="755"/>
        </pc:sldMkLst>
        <pc:spChg chg="mod">
          <ac:chgData name="Laurie Hazard" userId="S::lhazard@bocesmaars.org::71b497eb-3eb3-47bd-8872-e714f38e3320" providerId="AD" clId="Web-{A3A1DD1B-F9D0-43FE-A55E-D51BF74815B4}" dt="2021-09-27T17:53:50.387" v="280"/>
          <ac:spMkLst>
            <pc:docMk/>
            <pc:sldMk cId="3841097339" sldId="755"/>
            <ac:spMk id="7" creationId="{00000000-0000-0000-0000-000000000000}"/>
          </ac:spMkLst>
        </pc:spChg>
      </pc:sldChg>
    </pc:docChg>
  </pc:docChgLst>
  <pc:docChgLst>
    <pc:chgData name="Laurie Hazard" userId="S::lhazard@bocesmaars.org::71b497eb-3eb3-47bd-8872-e714f38e3320" providerId="AD" clId="Web-{C4BDCB9C-129D-4E65-A896-1A240C2424AD}"/>
    <pc:docChg chg="delSld modSection">
      <pc:chgData name="Laurie Hazard" userId="S::lhazard@bocesmaars.org::71b497eb-3eb3-47bd-8872-e714f38e3320" providerId="AD" clId="Web-{C4BDCB9C-129D-4E65-A896-1A240C2424AD}" dt="2023-10-16T18:34:17.507" v="1"/>
      <pc:docMkLst>
        <pc:docMk/>
      </pc:docMkLst>
      <pc:sldChg chg="del">
        <pc:chgData name="Laurie Hazard" userId="S::lhazard@bocesmaars.org::71b497eb-3eb3-47bd-8872-e714f38e3320" providerId="AD" clId="Web-{C4BDCB9C-129D-4E65-A896-1A240C2424AD}" dt="2023-10-16T18:34:17.507" v="1"/>
        <pc:sldMkLst>
          <pc:docMk/>
          <pc:sldMk cId="225646623" sldId="796"/>
        </pc:sldMkLst>
      </pc:sldChg>
      <pc:sldChg chg="del">
        <pc:chgData name="Laurie Hazard" userId="S::lhazard@bocesmaars.org::71b497eb-3eb3-47bd-8872-e714f38e3320" providerId="AD" clId="Web-{C4BDCB9C-129D-4E65-A896-1A240C2424AD}" dt="2023-10-16T18:34:17.507" v="0"/>
        <pc:sldMkLst>
          <pc:docMk/>
          <pc:sldMk cId="3576416873" sldId="801"/>
        </pc:sldMkLst>
      </pc:sldChg>
    </pc:docChg>
  </pc:docChgLst>
  <pc:docChgLst>
    <pc:chgData name="Bridget Harris" userId="S::bharris@bocesmaars.org::1579d09f-f693-4322-ac32-1e50ffd83337" providerId="AD" clId="Web-{EF38344A-568E-451D-B21C-618EDDE0DF2B}"/>
    <pc:docChg chg="modSld">
      <pc:chgData name="Bridget Harris" userId="S::bharris@bocesmaars.org::1579d09f-f693-4322-ac32-1e50ffd83337" providerId="AD" clId="Web-{EF38344A-568E-451D-B21C-618EDDE0DF2B}" dt="2021-09-22T15:25:14.441" v="31" actId="20577"/>
      <pc:docMkLst>
        <pc:docMk/>
      </pc:docMkLst>
      <pc:sldChg chg="modSp">
        <pc:chgData name="Bridget Harris" userId="S::bharris@bocesmaars.org::1579d09f-f693-4322-ac32-1e50ffd83337" providerId="AD" clId="Web-{EF38344A-568E-451D-B21C-618EDDE0DF2B}" dt="2021-09-22T15:25:14.441" v="31" actId="20577"/>
        <pc:sldMkLst>
          <pc:docMk/>
          <pc:sldMk cId="1771562510" sldId="493"/>
        </pc:sldMkLst>
        <pc:spChg chg="mod">
          <ac:chgData name="Bridget Harris" userId="S::bharris@bocesmaars.org::1579d09f-f693-4322-ac32-1e50ffd83337" providerId="AD" clId="Web-{EF38344A-568E-451D-B21C-618EDDE0DF2B}" dt="2021-09-22T15:25:14.441" v="31" actId="20577"/>
          <ac:spMkLst>
            <pc:docMk/>
            <pc:sldMk cId="1771562510" sldId="493"/>
            <ac:spMk id="3" creationId="{00000000-0000-0000-0000-000000000000}"/>
          </ac:spMkLst>
        </pc:spChg>
      </pc:sldChg>
    </pc:docChg>
  </pc:docChgLst>
  <pc:docChgLst>
    <pc:chgData name="Laurie Hazard" userId="S::lhazard@bocesmaars.org::71b497eb-3eb3-47bd-8872-e714f38e3320" providerId="AD" clId="Web-{147E63E7-9BDD-4854-A647-B4C858AE5B8A}"/>
    <pc:docChg chg="addSld delSld modSld modSection">
      <pc:chgData name="Laurie Hazard" userId="S::lhazard@bocesmaars.org::71b497eb-3eb3-47bd-8872-e714f38e3320" providerId="AD" clId="Web-{147E63E7-9BDD-4854-A647-B4C858AE5B8A}" dt="2021-09-27T13:30:36.386" v="619" actId="14100"/>
      <pc:docMkLst>
        <pc:docMk/>
      </pc:docMkLst>
      <pc:sldChg chg="modSp">
        <pc:chgData name="Laurie Hazard" userId="S::lhazard@bocesmaars.org::71b497eb-3eb3-47bd-8872-e714f38e3320" providerId="AD" clId="Web-{147E63E7-9BDD-4854-A647-B4C858AE5B8A}" dt="2021-09-27T13:07:19.913" v="229" actId="20577"/>
        <pc:sldMkLst>
          <pc:docMk/>
          <pc:sldMk cId="1771562510" sldId="493"/>
        </pc:sldMkLst>
        <pc:spChg chg="mod">
          <ac:chgData name="Laurie Hazard" userId="S::lhazard@bocesmaars.org::71b497eb-3eb3-47bd-8872-e714f38e3320" providerId="AD" clId="Web-{147E63E7-9BDD-4854-A647-B4C858AE5B8A}" dt="2021-09-27T13:07:19.913" v="229" actId="20577"/>
          <ac:spMkLst>
            <pc:docMk/>
            <pc:sldMk cId="1771562510" sldId="493"/>
            <ac:spMk id="3" creationId="{00000000-0000-0000-0000-000000000000}"/>
          </ac:spMkLst>
        </pc:spChg>
      </pc:sldChg>
      <pc:sldChg chg="modSp">
        <pc:chgData name="Laurie Hazard" userId="S::lhazard@bocesmaars.org::71b497eb-3eb3-47bd-8872-e714f38e3320" providerId="AD" clId="Web-{147E63E7-9BDD-4854-A647-B4C858AE5B8A}" dt="2021-09-27T12:59:00.307" v="85" actId="14100"/>
        <pc:sldMkLst>
          <pc:docMk/>
          <pc:sldMk cId="509220980" sldId="685"/>
        </pc:sldMkLst>
        <pc:spChg chg="mod">
          <ac:chgData name="Laurie Hazard" userId="S::lhazard@bocesmaars.org::71b497eb-3eb3-47bd-8872-e714f38e3320" providerId="AD" clId="Web-{147E63E7-9BDD-4854-A647-B4C858AE5B8A}" dt="2021-09-27T12:56:16.022" v="65" actId="20577"/>
          <ac:spMkLst>
            <pc:docMk/>
            <pc:sldMk cId="509220980" sldId="685"/>
            <ac:spMk id="2" creationId="{00000000-0000-0000-0000-000000000000}"/>
          </ac:spMkLst>
        </pc:spChg>
        <pc:spChg chg="mod">
          <ac:chgData name="Laurie Hazard" userId="S::lhazard@bocesmaars.org::71b497eb-3eb3-47bd-8872-e714f38e3320" providerId="AD" clId="Web-{147E63E7-9BDD-4854-A647-B4C858AE5B8A}" dt="2021-09-27T12:59:00.307" v="85" actId="14100"/>
          <ac:spMkLst>
            <pc:docMk/>
            <pc:sldMk cId="509220980" sldId="685"/>
            <ac:spMk id="7" creationId="{00000000-0000-0000-0000-000000000000}"/>
          </ac:spMkLst>
        </pc:spChg>
      </pc:sldChg>
      <pc:sldChg chg="modSp">
        <pc:chgData name="Laurie Hazard" userId="S::lhazard@bocesmaars.org::71b497eb-3eb3-47bd-8872-e714f38e3320" providerId="AD" clId="Web-{147E63E7-9BDD-4854-A647-B4C858AE5B8A}" dt="2021-09-27T13:15:54.036" v="398" actId="20577"/>
        <pc:sldMkLst>
          <pc:docMk/>
          <pc:sldMk cId="2894486974" sldId="686"/>
        </pc:sldMkLst>
        <pc:spChg chg="mod">
          <ac:chgData name="Laurie Hazard" userId="S::lhazard@bocesmaars.org::71b497eb-3eb3-47bd-8872-e714f38e3320" providerId="AD" clId="Web-{147E63E7-9BDD-4854-A647-B4C858AE5B8A}" dt="2021-09-27T13:15:54.036" v="398" actId="20577"/>
          <ac:spMkLst>
            <pc:docMk/>
            <pc:sldMk cId="2894486974" sldId="686"/>
            <ac:spMk id="2" creationId="{00000000-0000-0000-0000-000000000000}"/>
          </ac:spMkLst>
        </pc:spChg>
        <pc:spChg chg="mod">
          <ac:chgData name="Laurie Hazard" userId="S::lhazard@bocesmaars.org::71b497eb-3eb3-47bd-8872-e714f38e3320" providerId="AD" clId="Web-{147E63E7-9BDD-4854-A647-B4C858AE5B8A}" dt="2021-09-27T12:59:05.338" v="86" actId="14100"/>
          <ac:spMkLst>
            <pc:docMk/>
            <pc:sldMk cId="2894486974" sldId="686"/>
            <ac:spMk id="7" creationId="{00000000-0000-0000-0000-000000000000}"/>
          </ac:spMkLst>
        </pc:spChg>
      </pc:sldChg>
      <pc:sldChg chg="delSp modSp">
        <pc:chgData name="Laurie Hazard" userId="S::lhazard@bocesmaars.org::71b497eb-3eb3-47bd-8872-e714f38e3320" providerId="AD" clId="Web-{147E63E7-9BDD-4854-A647-B4C858AE5B8A}" dt="2021-09-27T13:16:32.615" v="413" actId="1076"/>
        <pc:sldMkLst>
          <pc:docMk/>
          <pc:sldMk cId="2651979541" sldId="687"/>
        </pc:sldMkLst>
        <pc:spChg chg="mod">
          <ac:chgData name="Laurie Hazard" userId="S::lhazard@bocesmaars.org::71b497eb-3eb3-47bd-8872-e714f38e3320" providerId="AD" clId="Web-{147E63E7-9BDD-4854-A647-B4C858AE5B8A}" dt="2021-09-27T13:16:24.036" v="412" actId="20577"/>
          <ac:spMkLst>
            <pc:docMk/>
            <pc:sldMk cId="2651979541" sldId="687"/>
            <ac:spMk id="2" creationId="{00000000-0000-0000-0000-000000000000}"/>
          </ac:spMkLst>
        </pc:spChg>
        <pc:spChg chg="mod">
          <ac:chgData name="Laurie Hazard" userId="S::lhazard@bocesmaars.org::71b497eb-3eb3-47bd-8872-e714f38e3320" providerId="AD" clId="Web-{147E63E7-9BDD-4854-A647-B4C858AE5B8A}" dt="2021-09-27T13:16:32.615" v="413" actId="1076"/>
          <ac:spMkLst>
            <pc:docMk/>
            <pc:sldMk cId="2651979541" sldId="687"/>
            <ac:spMk id="7" creationId="{00000000-0000-0000-0000-000000000000}"/>
          </ac:spMkLst>
        </pc:spChg>
        <pc:picChg chg="del mod">
          <ac:chgData name="Laurie Hazard" userId="S::lhazard@bocesmaars.org::71b497eb-3eb3-47bd-8872-e714f38e3320" providerId="AD" clId="Web-{147E63E7-9BDD-4854-A647-B4C858AE5B8A}" dt="2021-09-27T13:00:52.810" v="103"/>
          <ac:picMkLst>
            <pc:docMk/>
            <pc:sldMk cId="2651979541" sldId="687"/>
            <ac:picMk id="1028" creationId="{00000000-0000-0000-0000-000000000000}"/>
          </ac:picMkLst>
        </pc:picChg>
      </pc:sldChg>
      <pc:sldChg chg="modSp">
        <pc:chgData name="Laurie Hazard" userId="S::lhazard@bocesmaars.org::71b497eb-3eb3-47bd-8872-e714f38e3320" providerId="AD" clId="Web-{147E63E7-9BDD-4854-A647-B4C858AE5B8A}" dt="2021-09-27T13:17:03.475" v="425" actId="20577"/>
        <pc:sldMkLst>
          <pc:docMk/>
          <pc:sldMk cId="3785153958" sldId="688"/>
        </pc:sldMkLst>
        <pc:spChg chg="mod">
          <ac:chgData name="Laurie Hazard" userId="S::lhazard@bocesmaars.org::71b497eb-3eb3-47bd-8872-e714f38e3320" providerId="AD" clId="Web-{147E63E7-9BDD-4854-A647-B4C858AE5B8A}" dt="2021-09-27T13:17:03.475" v="425" actId="20577"/>
          <ac:spMkLst>
            <pc:docMk/>
            <pc:sldMk cId="3785153958" sldId="688"/>
            <ac:spMk id="2" creationId="{00000000-0000-0000-0000-000000000000}"/>
          </ac:spMkLst>
        </pc:spChg>
      </pc:sldChg>
      <pc:sldChg chg="del">
        <pc:chgData name="Laurie Hazard" userId="S::lhazard@bocesmaars.org::71b497eb-3eb3-47bd-8872-e714f38e3320" providerId="AD" clId="Web-{147E63E7-9BDD-4854-A647-B4C858AE5B8A}" dt="2021-09-27T13:05:24.832" v="200"/>
        <pc:sldMkLst>
          <pc:docMk/>
          <pc:sldMk cId="98620279" sldId="690"/>
        </pc:sldMkLst>
      </pc:sldChg>
      <pc:sldChg chg="del">
        <pc:chgData name="Laurie Hazard" userId="S::lhazard@bocesmaars.org::71b497eb-3eb3-47bd-8872-e714f38e3320" providerId="AD" clId="Web-{147E63E7-9BDD-4854-A647-B4C858AE5B8A}" dt="2021-09-27T13:05:49.864" v="201"/>
        <pc:sldMkLst>
          <pc:docMk/>
          <pc:sldMk cId="2241835310" sldId="692"/>
        </pc:sldMkLst>
      </pc:sldChg>
      <pc:sldChg chg="modSp del">
        <pc:chgData name="Laurie Hazard" userId="S::lhazard@bocesmaars.org::71b497eb-3eb3-47bd-8872-e714f38e3320" providerId="AD" clId="Web-{147E63E7-9BDD-4854-A647-B4C858AE5B8A}" dt="2021-09-27T13:07:02.335" v="225"/>
        <pc:sldMkLst>
          <pc:docMk/>
          <pc:sldMk cId="145160025" sldId="694"/>
        </pc:sldMkLst>
        <pc:spChg chg="mod">
          <ac:chgData name="Laurie Hazard" userId="S::lhazard@bocesmaars.org::71b497eb-3eb3-47bd-8872-e714f38e3320" providerId="AD" clId="Web-{147E63E7-9BDD-4854-A647-B4C858AE5B8A}" dt="2021-09-27T13:05:58.239" v="206" actId="20577"/>
          <ac:spMkLst>
            <pc:docMk/>
            <pc:sldMk cId="145160025" sldId="694"/>
            <ac:spMk id="5" creationId="{00000000-0000-0000-0000-000000000000}"/>
          </ac:spMkLst>
        </pc:spChg>
      </pc:sldChg>
      <pc:sldChg chg="delSp modSp del">
        <pc:chgData name="Laurie Hazard" userId="S::lhazard@bocesmaars.org::71b497eb-3eb3-47bd-8872-e714f38e3320" providerId="AD" clId="Web-{147E63E7-9BDD-4854-A647-B4C858AE5B8A}" dt="2021-09-27T13:07:02.335" v="224"/>
        <pc:sldMkLst>
          <pc:docMk/>
          <pc:sldMk cId="3793807775" sldId="695"/>
        </pc:sldMkLst>
        <pc:spChg chg="mod">
          <ac:chgData name="Laurie Hazard" userId="S::lhazard@bocesmaars.org::71b497eb-3eb3-47bd-8872-e714f38e3320" providerId="AD" clId="Web-{147E63E7-9BDD-4854-A647-B4C858AE5B8A}" dt="2021-09-27T13:06:12.177" v="210" actId="20577"/>
          <ac:spMkLst>
            <pc:docMk/>
            <pc:sldMk cId="3793807775" sldId="695"/>
            <ac:spMk id="2" creationId="{00000000-0000-0000-0000-000000000000}"/>
          </ac:spMkLst>
        </pc:spChg>
        <pc:spChg chg="mod">
          <ac:chgData name="Laurie Hazard" userId="S::lhazard@bocesmaars.org::71b497eb-3eb3-47bd-8872-e714f38e3320" providerId="AD" clId="Web-{147E63E7-9BDD-4854-A647-B4C858AE5B8A}" dt="2021-09-27T13:06:40.537" v="221" actId="20577"/>
          <ac:spMkLst>
            <pc:docMk/>
            <pc:sldMk cId="3793807775" sldId="695"/>
            <ac:spMk id="7" creationId="{00000000-0000-0000-0000-000000000000}"/>
          </ac:spMkLst>
        </pc:spChg>
        <pc:picChg chg="del">
          <ac:chgData name="Laurie Hazard" userId="S::lhazard@bocesmaars.org::71b497eb-3eb3-47bd-8872-e714f38e3320" providerId="AD" clId="Web-{147E63E7-9BDD-4854-A647-B4C858AE5B8A}" dt="2021-09-27T13:06:20.256" v="211"/>
          <ac:picMkLst>
            <pc:docMk/>
            <pc:sldMk cId="3793807775" sldId="695"/>
            <ac:picMk id="3" creationId="{00000000-0000-0000-0000-000000000000}"/>
          </ac:picMkLst>
        </pc:picChg>
        <pc:picChg chg="del">
          <ac:chgData name="Laurie Hazard" userId="S::lhazard@bocesmaars.org::71b497eb-3eb3-47bd-8872-e714f38e3320" providerId="AD" clId="Web-{147E63E7-9BDD-4854-A647-B4C858AE5B8A}" dt="2021-09-27T13:06:29.287" v="216"/>
          <ac:picMkLst>
            <pc:docMk/>
            <pc:sldMk cId="3793807775" sldId="695"/>
            <ac:picMk id="5" creationId="{00000000-0000-0000-0000-000000000000}"/>
          </ac:picMkLst>
        </pc:picChg>
      </pc:sldChg>
      <pc:sldChg chg="del">
        <pc:chgData name="Laurie Hazard" userId="S::lhazard@bocesmaars.org::71b497eb-3eb3-47bd-8872-e714f38e3320" providerId="AD" clId="Web-{147E63E7-9BDD-4854-A647-B4C858AE5B8A}" dt="2021-09-27T13:07:02.335" v="223"/>
        <pc:sldMkLst>
          <pc:docMk/>
          <pc:sldMk cId="856882622" sldId="696"/>
        </pc:sldMkLst>
      </pc:sldChg>
      <pc:sldChg chg="del">
        <pc:chgData name="Laurie Hazard" userId="S::lhazard@bocesmaars.org::71b497eb-3eb3-47bd-8872-e714f38e3320" providerId="AD" clId="Web-{147E63E7-9BDD-4854-A647-B4C858AE5B8A}" dt="2021-09-27T13:07:02.335" v="222"/>
        <pc:sldMkLst>
          <pc:docMk/>
          <pc:sldMk cId="581823846" sldId="697"/>
        </pc:sldMkLst>
      </pc:sldChg>
      <pc:sldChg chg="modSp">
        <pc:chgData name="Laurie Hazard" userId="S::lhazard@bocesmaars.org::71b497eb-3eb3-47bd-8872-e714f38e3320" providerId="AD" clId="Web-{147E63E7-9BDD-4854-A647-B4C858AE5B8A}" dt="2021-09-27T13:07:32.929" v="232" actId="20577"/>
        <pc:sldMkLst>
          <pc:docMk/>
          <pc:sldMk cId="2339065194" sldId="698"/>
        </pc:sldMkLst>
        <pc:spChg chg="mod">
          <ac:chgData name="Laurie Hazard" userId="S::lhazard@bocesmaars.org::71b497eb-3eb3-47bd-8872-e714f38e3320" providerId="AD" clId="Web-{147E63E7-9BDD-4854-A647-B4C858AE5B8A}" dt="2021-09-27T13:07:32.929" v="232" actId="20577"/>
          <ac:spMkLst>
            <pc:docMk/>
            <pc:sldMk cId="2339065194" sldId="698"/>
            <ac:spMk id="5" creationId="{00000000-0000-0000-0000-000000000000}"/>
          </ac:spMkLst>
        </pc:spChg>
      </pc:sldChg>
      <pc:sldChg chg="modSp">
        <pc:chgData name="Laurie Hazard" userId="S::lhazard@bocesmaars.org::71b497eb-3eb3-47bd-8872-e714f38e3320" providerId="AD" clId="Web-{147E63E7-9BDD-4854-A647-B4C858AE5B8A}" dt="2021-09-27T13:17:15.725" v="429" actId="20577"/>
        <pc:sldMkLst>
          <pc:docMk/>
          <pc:sldMk cId="3672237111" sldId="699"/>
        </pc:sldMkLst>
        <pc:spChg chg="mod">
          <ac:chgData name="Laurie Hazard" userId="S::lhazard@bocesmaars.org::71b497eb-3eb3-47bd-8872-e714f38e3320" providerId="AD" clId="Web-{147E63E7-9BDD-4854-A647-B4C858AE5B8A}" dt="2021-09-27T13:17:15.725" v="429" actId="20577"/>
          <ac:spMkLst>
            <pc:docMk/>
            <pc:sldMk cId="3672237111" sldId="699"/>
            <ac:spMk id="2" creationId="{00000000-0000-0000-0000-000000000000}"/>
          </ac:spMkLst>
        </pc:spChg>
        <pc:spChg chg="mod">
          <ac:chgData name="Laurie Hazard" userId="S::lhazard@bocesmaars.org::71b497eb-3eb3-47bd-8872-e714f38e3320" providerId="AD" clId="Web-{147E63E7-9BDD-4854-A647-B4C858AE5B8A}" dt="2021-09-27T13:09:45.276" v="273" actId="20577"/>
          <ac:spMkLst>
            <pc:docMk/>
            <pc:sldMk cId="3672237111" sldId="699"/>
            <ac:spMk id="7" creationId="{00000000-0000-0000-0000-000000000000}"/>
          </ac:spMkLst>
        </pc:spChg>
      </pc:sldChg>
      <pc:sldChg chg="modSp">
        <pc:chgData name="Laurie Hazard" userId="S::lhazard@bocesmaars.org::71b497eb-3eb3-47bd-8872-e714f38e3320" providerId="AD" clId="Web-{147E63E7-9BDD-4854-A647-B4C858AE5B8A}" dt="2021-09-27T13:12:11.186" v="325" actId="20577"/>
        <pc:sldMkLst>
          <pc:docMk/>
          <pc:sldMk cId="2576249577" sldId="700"/>
        </pc:sldMkLst>
        <pc:spChg chg="mod">
          <ac:chgData name="Laurie Hazard" userId="S::lhazard@bocesmaars.org::71b497eb-3eb3-47bd-8872-e714f38e3320" providerId="AD" clId="Web-{147E63E7-9BDD-4854-A647-B4C858AE5B8A}" dt="2021-09-27T13:12:11.186" v="325" actId="20577"/>
          <ac:spMkLst>
            <pc:docMk/>
            <pc:sldMk cId="2576249577" sldId="700"/>
            <ac:spMk id="7" creationId="{00000000-0000-0000-0000-000000000000}"/>
          </ac:spMkLst>
        </pc:spChg>
        <pc:picChg chg="mod">
          <ac:chgData name="Laurie Hazard" userId="S::lhazard@bocesmaars.org::71b497eb-3eb3-47bd-8872-e714f38e3320" providerId="AD" clId="Web-{147E63E7-9BDD-4854-A647-B4C858AE5B8A}" dt="2021-09-27T13:11:15.622" v="291" actId="1076"/>
          <ac:picMkLst>
            <pc:docMk/>
            <pc:sldMk cId="2576249577" sldId="700"/>
            <ac:picMk id="10" creationId="{00000000-0000-0000-0000-000000000000}"/>
          </ac:picMkLst>
        </pc:picChg>
      </pc:sldChg>
      <pc:sldChg chg="modSp">
        <pc:chgData name="Laurie Hazard" userId="S::lhazard@bocesmaars.org::71b497eb-3eb3-47bd-8872-e714f38e3320" providerId="AD" clId="Web-{147E63E7-9BDD-4854-A647-B4C858AE5B8A}" dt="2021-09-27T13:13:20.750" v="330" actId="20577"/>
        <pc:sldMkLst>
          <pc:docMk/>
          <pc:sldMk cId="863572420" sldId="701"/>
        </pc:sldMkLst>
        <pc:spChg chg="mod">
          <ac:chgData name="Laurie Hazard" userId="S::lhazard@bocesmaars.org::71b497eb-3eb3-47bd-8872-e714f38e3320" providerId="AD" clId="Web-{147E63E7-9BDD-4854-A647-B4C858AE5B8A}" dt="2021-09-27T13:13:20.750" v="330" actId="20577"/>
          <ac:spMkLst>
            <pc:docMk/>
            <pc:sldMk cId="863572420" sldId="701"/>
            <ac:spMk id="7" creationId="{00000000-0000-0000-0000-000000000000}"/>
          </ac:spMkLst>
        </pc:spChg>
      </pc:sldChg>
      <pc:sldChg chg="modSp new">
        <pc:chgData name="Laurie Hazard" userId="S::lhazard@bocesmaars.org::71b497eb-3eb3-47bd-8872-e714f38e3320" providerId="AD" clId="Web-{147E63E7-9BDD-4854-A647-B4C858AE5B8A}" dt="2021-09-27T13:26:55.115" v="518" actId="20577"/>
        <pc:sldMkLst>
          <pc:docMk/>
          <pc:sldMk cId="941256789" sldId="751"/>
        </pc:sldMkLst>
        <pc:spChg chg="mod">
          <ac:chgData name="Laurie Hazard" userId="S::lhazard@bocesmaars.org::71b497eb-3eb3-47bd-8872-e714f38e3320" providerId="AD" clId="Web-{147E63E7-9BDD-4854-A647-B4C858AE5B8A}" dt="2021-09-27T13:18:04.226" v="446" actId="20577"/>
          <ac:spMkLst>
            <pc:docMk/>
            <pc:sldMk cId="941256789" sldId="751"/>
            <ac:spMk id="2" creationId="{70C202EE-0CCA-4A9D-875B-E124FCAFEDF4}"/>
          </ac:spMkLst>
        </pc:spChg>
        <pc:spChg chg="mod">
          <ac:chgData name="Laurie Hazard" userId="S::lhazard@bocesmaars.org::71b497eb-3eb3-47bd-8872-e714f38e3320" providerId="AD" clId="Web-{147E63E7-9BDD-4854-A647-B4C858AE5B8A}" dt="2021-09-27T13:26:55.115" v="518" actId="20577"/>
          <ac:spMkLst>
            <pc:docMk/>
            <pc:sldMk cId="941256789" sldId="751"/>
            <ac:spMk id="3" creationId="{A43D15AB-3302-4C7E-B43E-DBAA7825C444}"/>
          </ac:spMkLst>
        </pc:spChg>
      </pc:sldChg>
      <pc:sldChg chg="modSp new">
        <pc:chgData name="Laurie Hazard" userId="S::lhazard@bocesmaars.org::71b497eb-3eb3-47bd-8872-e714f38e3320" providerId="AD" clId="Web-{147E63E7-9BDD-4854-A647-B4C858AE5B8A}" dt="2021-09-27T13:30:36.386" v="619" actId="14100"/>
        <pc:sldMkLst>
          <pc:docMk/>
          <pc:sldMk cId="3093647434" sldId="752"/>
        </pc:sldMkLst>
        <pc:spChg chg="mod">
          <ac:chgData name="Laurie Hazard" userId="S::lhazard@bocesmaars.org::71b497eb-3eb3-47bd-8872-e714f38e3320" providerId="AD" clId="Web-{147E63E7-9BDD-4854-A647-B4C858AE5B8A}" dt="2021-09-27T13:27:59.851" v="538" actId="20577"/>
          <ac:spMkLst>
            <pc:docMk/>
            <pc:sldMk cId="3093647434" sldId="752"/>
            <ac:spMk id="2" creationId="{94F0F2C4-19DA-43C0-821D-5D5B11C0F5F5}"/>
          </ac:spMkLst>
        </pc:spChg>
        <pc:spChg chg="mod">
          <ac:chgData name="Laurie Hazard" userId="S::lhazard@bocesmaars.org::71b497eb-3eb3-47bd-8872-e714f38e3320" providerId="AD" clId="Web-{147E63E7-9BDD-4854-A647-B4C858AE5B8A}" dt="2021-09-27T13:30:36.386" v="619" actId="14100"/>
          <ac:spMkLst>
            <pc:docMk/>
            <pc:sldMk cId="3093647434" sldId="752"/>
            <ac:spMk id="3" creationId="{C0E4A75F-473E-4B7D-9547-64597859E5CA}"/>
          </ac:spMkLst>
        </pc:spChg>
      </pc:sldChg>
    </pc:docChg>
  </pc:docChgLst>
  <pc:docChgLst>
    <pc:chgData name="Patricia Zeiner" userId="S::pzeiner@bocesmaars.org::4e19faa8-5444-47f4-82da-737d2afef152" providerId="AD" clId="Web-{C12F3AD7-57A3-4F5B-AFBC-382B25BA0185}"/>
    <pc:docChg chg="delSld modSection">
      <pc:chgData name="Patricia Zeiner" userId="S::pzeiner@bocesmaars.org::4e19faa8-5444-47f4-82da-737d2afef152" providerId="AD" clId="Web-{C12F3AD7-57A3-4F5B-AFBC-382B25BA0185}" dt="2022-10-04T13:05:39.710" v="0"/>
      <pc:docMkLst>
        <pc:docMk/>
      </pc:docMkLst>
      <pc:sldChg chg="del">
        <pc:chgData name="Patricia Zeiner" userId="S::pzeiner@bocesmaars.org::4e19faa8-5444-47f4-82da-737d2afef152" providerId="AD" clId="Web-{C12F3AD7-57A3-4F5B-AFBC-382B25BA0185}" dt="2022-10-04T13:05:39.710" v="0"/>
        <pc:sldMkLst>
          <pc:docMk/>
          <pc:sldMk cId="691687019" sldId="779"/>
        </pc:sldMkLst>
      </pc:sldChg>
    </pc:docChg>
  </pc:docChgLst>
  <pc:docChgLst>
    <pc:chgData name="Matthew Fredericks" userId="S::mfrederi@bocesmaars.org::7fa590d3-d307-409c-8b5e-ceb5b8b39494" providerId="AD" clId="Web-{D3884309-598A-4817-BD5E-6D7346C279C8}"/>
    <pc:docChg chg="modSld">
      <pc:chgData name="Matthew Fredericks" userId="S::mfrederi@bocesmaars.org::7fa590d3-d307-409c-8b5e-ceb5b8b39494" providerId="AD" clId="Web-{D3884309-598A-4817-BD5E-6D7346C279C8}" dt="2023-10-13T19:12:34.909" v="426" actId="20577"/>
      <pc:docMkLst>
        <pc:docMk/>
      </pc:docMkLst>
      <pc:sldChg chg="addSp delSp modSp">
        <pc:chgData name="Matthew Fredericks" userId="S::mfrederi@bocesmaars.org::7fa590d3-d307-409c-8b5e-ceb5b8b39494" providerId="AD" clId="Web-{D3884309-598A-4817-BD5E-6D7346C279C8}" dt="2023-10-13T17:57:01.511" v="310" actId="1076"/>
        <pc:sldMkLst>
          <pc:docMk/>
          <pc:sldMk cId="710025722" sldId="761"/>
        </pc:sldMkLst>
        <pc:spChg chg="add mod">
          <ac:chgData name="Matthew Fredericks" userId="S::mfrederi@bocesmaars.org::7fa590d3-d307-409c-8b5e-ceb5b8b39494" providerId="AD" clId="Web-{D3884309-598A-4817-BD5E-6D7346C279C8}" dt="2023-10-13T17:55:26.117" v="309" actId="20577"/>
          <ac:spMkLst>
            <pc:docMk/>
            <pc:sldMk cId="710025722" sldId="761"/>
            <ac:spMk id="5" creationId="{5D3137D6-D157-7DFA-E302-127F28501D43}"/>
          </ac:spMkLst>
        </pc:spChg>
        <pc:spChg chg="mod">
          <ac:chgData name="Matthew Fredericks" userId="S::mfrederi@bocesmaars.org::7fa590d3-d307-409c-8b5e-ceb5b8b39494" providerId="AD" clId="Web-{D3884309-598A-4817-BD5E-6D7346C279C8}" dt="2023-10-13T16:02:12.711" v="92" actId="1076"/>
          <ac:spMkLst>
            <pc:docMk/>
            <pc:sldMk cId="710025722" sldId="761"/>
            <ac:spMk id="6" creationId="{00000000-0000-0000-0000-000000000000}"/>
          </ac:spMkLst>
        </pc:spChg>
        <pc:spChg chg="mod">
          <ac:chgData name="Matthew Fredericks" userId="S::mfrederi@bocesmaars.org::7fa590d3-d307-409c-8b5e-ceb5b8b39494" providerId="AD" clId="Web-{D3884309-598A-4817-BD5E-6D7346C279C8}" dt="2023-10-13T15:52:04.711" v="78" actId="1076"/>
          <ac:spMkLst>
            <pc:docMk/>
            <pc:sldMk cId="710025722" sldId="761"/>
            <ac:spMk id="7" creationId="{B1BD2437-7271-FB16-C65C-644EA0AD6B9E}"/>
          </ac:spMkLst>
        </pc:spChg>
        <pc:spChg chg="mod">
          <ac:chgData name="Matthew Fredericks" userId="S::mfrederi@bocesmaars.org::7fa590d3-d307-409c-8b5e-ceb5b8b39494" providerId="AD" clId="Web-{D3884309-598A-4817-BD5E-6D7346C279C8}" dt="2023-10-13T15:50:35.253" v="75" actId="14100"/>
          <ac:spMkLst>
            <pc:docMk/>
            <pc:sldMk cId="710025722" sldId="761"/>
            <ac:spMk id="9" creationId="{BDC79D6D-49C8-4173-71A6-C8B28B77E6FF}"/>
          </ac:spMkLst>
        </pc:spChg>
        <pc:picChg chg="add mod">
          <ac:chgData name="Matthew Fredericks" userId="S::mfrederi@bocesmaars.org::7fa590d3-d307-409c-8b5e-ceb5b8b39494" providerId="AD" clId="Web-{D3884309-598A-4817-BD5E-6D7346C279C8}" dt="2023-10-13T17:57:01.511" v="310" actId="1076"/>
          <ac:picMkLst>
            <pc:docMk/>
            <pc:sldMk cId="710025722" sldId="761"/>
            <ac:picMk id="2" creationId="{CF6B607B-67BD-2698-A9D0-031E68727A72}"/>
          </ac:picMkLst>
        </pc:picChg>
        <pc:picChg chg="add mod">
          <ac:chgData name="Matthew Fredericks" userId="S::mfrederi@bocesmaars.org::7fa590d3-d307-409c-8b5e-ceb5b8b39494" providerId="AD" clId="Web-{D3884309-598A-4817-BD5E-6D7346C279C8}" dt="2023-10-13T16:19:00.201" v="184" actId="1076"/>
          <ac:picMkLst>
            <pc:docMk/>
            <pc:sldMk cId="710025722" sldId="761"/>
            <ac:picMk id="3" creationId="{5F234385-420F-215D-1DFD-296094DBF845}"/>
          </ac:picMkLst>
        </pc:picChg>
        <pc:picChg chg="add del mod">
          <ac:chgData name="Matthew Fredericks" userId="S::mfrederi@bocesmaars.org::7fa590d3-d307-409c-8b5e-ceb5b8b39494" providerId="AD" clId="Web-{D3884309-598A-4817-BD5E-6D7346C279C8}" dt="2023-10-13T16:26:35.990" v="192"/>
          <ac:picMkLst>
            <pc:docMk/>
            <pc:sldMk cId="710025722" sldId="761"/>
            <ac:picMk id="8" creationId="{1830A129-ED48-F80D-0A8B-F1A3FF1F2448}"/>
          </ac:picMkLst>
        </pc:picChg>
        <pc:picChg chg="add del mod">
          <ac:chgData name="Matthew Fredericks" userId="S::mfrederi@bocesmaars.org::7fa590d3-d307-409c-8b5e-ceb5b8b39494" providerId="AD" clId="Web-{D3884309-598A-4817-BD5E-6D7346C279C8}" dt="2023-10-13T16:44:46.062" v="289"/>
          <ac:picMkLst>
            <pc:docMk/>
            <pc:sldMk cId="710025722" sldId="761"/>
            <ac:picMk id="10" creationId="{B359E492-1D56-6779-78E4-7C3D2D612B8A}"/>
          </ac:picMkLst>
        </pc:picChg>
        <pc:picChg chg="add mod">
          <ac:chgData name="Matthew Fredericks" userId="S::mfrederi@bocesmaars.org::7fa590d3-d307-409c-8b5e-ceb5b8b39494" providerId="AD" clId="Web-{D3884309-598A-4817-BD5E-6D7346C279C8}" dt="2023-10-13T16:46:17.739" v="295" actId="1076"/>
          <ac:picMkLst>
            <pc:docMk/>
            <pc:sldMk cId="710025722" sldId="761"/>
            <ac:picMk id="11" creationId="{FF1C1E57-0C1C-B0FC-574F-8832BF6A64D1}"/>
          </ac:picMkLst>
        </pc:picChg>
      </pc:sldChg>
      <pc:sldChg chg="modSp">
        <pc:chgData name="Matthew Fredericks" userId="S::mfrederi@bocesmaars.org::7fa590d3-d307-409c-8b5e-ceb5b8b39494" providerId="AD" clId="Web-{D3884309-598A-4817-BD5E-6D7346C279C8}" dt="2023-10-13T19:12:34.909" v="426" actId="20577"/>
        <pc:sldMkLst>
          <pc:docMk/>
          <pc:sldMk cId="3090831493" sldId="818"/>
        </pc:sldMkLst>
        <pc:spChg chg="mod">
          <ac:chgData name="Matthew Fredericks" userId="S::mfrederi@bocesmaars.org::7fa590d3-d307-409c-8b5e-ceb5b8b39494" providerId="AD" clId="Web-{D3884309-598A-4817-BD5E-6D7346C279C8}" dt="2023-10-13T19:12:34.909" v="426" actId="20577"/>
          <ac:spMkLst>
            <pc:docMk/>
            <pc:sldMk cId="3090831493" sldId="818"/>
            <ac:spMk id="7" creationId="{C7F1A68A-3C3C-B6B4-02B7-20EA7D63ABD9}"/>
          </ac:spMkLst>
        </pc:spChg>
      </pc:sldChg>
      <pc:sldChg chg="addSp delSp modSp">
        <pc:chgData name="Matthew Fredericks" userId="S::mfrederi@bocesmaars.org::7fa590d3-d307-409c-8b5e-ceb5b8b39494" providerId="AD" clId="Web-{D3884309-598A-4817-BD5E-6D7346C279C8}" dt="2023-10-13T18:15:58.728" v="412" actId="20577"/>
        <pc:sldMkLst>
          <pc:docMk/>
          <pc:sldMk cId="4069822255" sldId="821"/>
        </pc:sldMkLst>
        <pc:spChg chg="mod">
          <ac:chgData name="Matthew Fredericks" userId="S::mfrederi@bocesmaars.org::7fa590d3-d307-409c-8b5e-ceb5b8b39494" providerId="AD" clId="Web-{D3884309-598A-4817-BD5E-6D7346C279C8}" dt="2023-10-13T18:14:04.661" v="364" actId="20577"/>
          <ac:spMkLst>
            <pc:docMk/>
            <pc:sldMk cId="4069822255" sldId="821"/>
            <ac:spMk id="2" creationId="{57E49380-E1CD-53C7-CB00-968BCA2D2B2D}"/>
          </ac:spMkLst>
        </pc:spChg>
        <pc:spChg chg="mod">
          <ac:chgData name="Matthew Fredericks" userId="S::mfrederi@bocesmaars.org::7fa590d3-d307-409c-8b5e-ceb5b8b39494" providerId="AD" clId="Web-{D3884309-598A-4817-BD5E-6D7346C279C8}" dt="2023-10-13T18:15:58.728" v="412" actId="20577"/>
          <ac:spMkLst>
            <pc:docMk/>
            <pc:sldMk cId="4069822255" sldId="821"/>
            <ac:spMk id="7" creationId="{ABDE054C-B0EC-ADE2-4F01-C7019B8FEAA6}"/>
          </ac:spMkLst>
        </pc:spChg>
        <pc:picChg chg="add mod modCrop">
          <ac:chgData name="Matthew Fredericks" userId="S::mfrederi@bocesmaars.org::7fa590d3-d307-409c-8b5e-ceb5b8b39494" providerId="AD" clId="Web-{D3884309-598A-4817-BD5E-6D7346C279C8}" dt="2023-10-13T18:13:18.175" v="326"/>
          <ac:picMkLst>
            <pc:docMk/>
            <pc:sldMk cId="4069822255" sldId="821"/>
            <ac:picMk id="6" creationId="{0B4AE3A3-E2A7-A110-E1A9-69BEA5E627D4}"/>
          </ac:picMkLst>
        </pc:picChg>
        <pc:picChg chg="add del mod">
          <ac:chgData name="Matthew Fredericks" userId="S::mfrederi@bocesmaars.org::7fa590d3-d307-409c-8b5e-ceb5b8b39494" providerId="AD" clId="Web-{D3884309-598A-4817-BD5E-6D7346C279C8}" dt="2023-10-13T18:13:34.425" v="336"/>
          <ac:picMkLst>
            <pc:docMk/>
            <pc:sldMk cId="4069822255" sldId="821"/>
            <ac:picMk id="10" creationId="{0F0F6371-0E26-FFFC-7E51-0C8856996C9C}"/>
          </ac:picMkLst>
        </pc:picChg>
        <pc:picChg chg="del">
          <ac:chgData name="Matthew Fredericks" userId="S::mfrederi@bocesmaars.org::7fa590d3-d307-409c-8b5e-ceb5b8b39494" providerId="AD" clId="Web-{D3884309-598A-4817-BD5E-6D7346C279C8}" dt="2023-10-13T18:13:11.768" v="324"/>
          <ac:picMkLst>
            <pc:docMk/>
            <pc:sldMk cId="4069822255" sldId="821"/>
            <ac:picMk id="12" creationId="{1C387183-EE9F-84BD-BD38-C2A5898ABDCF}"/>
          </ac:picMkLst>
        </pc:picChg>
        <pc:picChg chg="add mod">
          <ac:chgData name="Matthew Fredericks" userId="S::mfrederi@bocesmaars.org::7fa590d3-d307-409c-8b5e-ceb5b8b39494" providerId="AD" clId="Web-{D3884309-598A-4817-BD5E-6D7346C279C8}" dt="2023-10-13T18:15:35.039" v="406" actId="1076"/>
          <ac:picMkLst>
            <pc:docMk/>
            <pc:sldMk cId="4069822255" sldId="821"/>
            <ac:picMk id="14" creationId="{EEA0391E-5BC5-0497-E70A-E7B6A6D41DDE}"/>
          </ac:picMkLst>
        </pc:picChg>
      </pc:sldChg>
    </pc:docChg>
  </pc:docChgLst>
  <pc:docChgLst>
    <pc:chgData name="Mari-Ellen Maloney" userId="S::mmaloney@bocesmaars.org::f72d0205-3f19-4bd4-baea-dc60be18cfaf" providerId="AD" clId="Web-{1DC0B7E4-1440-47AC-85E5-E55412A5666C}"/>
    <pc:docChg chg="modSld">
      <pc:chgData name="Mari-Ellen Maloney" userId="S::mmaloney@bocesmaars.org::f72d0205-3f19-4bd4-baea-dc60be18cfaf" providerId="AD" clId="Web-{1DC0B7E4-1440-47AC-85E5-E55412A5666C}" dt="2021-09-29T15:37:40.908" v="1" actId="20577"/>
      <pc:docMkLst>
        <pc:docMk/>
      </pc:docMkLst>
      <pc:sldChg chg="modSp">
        <pc:chgData name="Mari-Ellen Maloney" userId="S::mmaloney@bocesmaars.org::f72d0205-3f19-4bd4-baea-dc60be18cfaf" providerId="AD" clId="Web-{1DC0B7E4-1440-47AC-85E5-E55412A5666C}" dt="2021-09-29T15:37:40.908" v="1" actId="20577"/>
        <pc:sldMkLst>
          <pc:docMk/>
          <pc:sldMk cId="2891239277" sldId="742"/>
        </pc:sldMkLst>
        <pc:spChg chg="mod">
          <ac:chgData name="Mari-Ellen Maloney" userId="S::mmaloney@bocesmaars.org::f72d0205-3f19-4bd4-baea-dc60be18cfaf" providerId="AD" clId="Web-{1DC0B7E4-1440-47AC-85E5-E55412A5666C}" dt="2021-09-29T15:37:40.908" v="1" actId="20577"/>
          <ac:spMkLst>
            <pc:docMk/>
            <pc:sldMk cId="2891239277" sldId="742"/>
            <ac:spMk id="3" creationId="{298696A9-4D90-48D6-98C6-D76340065BA3}"/>
          </ac:spMkLst>
        </pc:spChg>
      </pc:sldChg>
    </pc:docChg>
  </pc:docChgLst>
  <pc:docChgLst>
    <pc:chgData name="Laurie Hazard" userId="S::lhazard@bocesmaars.org::71b497eb-3eb3-47bd-8872-e714f38e3320" providerId="AD" clId="Web-{58332DFD-BF62-4082-A31D-2C98818BFDAA}"/>
    <pc:docChg chg="modSld">
      <pc:chgData name="Laurie Hazard" userId="S::lhazard@bocesmaars.org::71b497eb-3eb3-47bd-8872-e714f38e3320" providerId="AD" clId="Web-{58332DFD-BF62-4082-A31D-2C98818BFDAA}" dt="2022-10-03T15:56:37.163" v="45" actId="1076"/>
      <pc:docMkLst>
        <pc:docMk/>
      </pc:docMkLst>
      <pc:sldChg chg="modSp">
        <pc:chgData name="Laurie Hazard" userId="S::lhazard@bocesmaars.org::71b497eb-3eb3-47bd-8872-e714f38e3320" providerId="AD" clId="Web-{58332DFD-BF62-4082-A31D-2C98818BFDAA}" dt="2022-10-03T15:56:37.163" v="45" actId="1076"/>
        <pc:sldMkLst>
          <pc:docMk/>
          <pc:sldMk cId="2576249577" sldId="700"/>
        </pc:sldMkLst>
        <pc:spChg chg="mod">
          <ac:chgData name="Laurie Hazard" userId="S::lhazard@bocesmaars.org::71b497eb-3eb3-47bd-8872-e714f38e3320" providerId="AD" clId="Web-{58332DFD-BF62-4082-A31D-2C98818BFDAA}" dt="2022-10-03T15:56:37.163" v="45" actId="1076"/>
          <ac:spMkLst>
            <pc:docMk/>
            <pc:sldMk cId="2576249577" sldId="700"/>
            <ac:spMk id="2" creationId="{00000000-0000-0000-0000-000000000000}"/>
          </ac:spMkLst>
        </pc:spChg>
        <pc:spChg chg="mod">
          <ac:chgData name="Laurie Hazard" userId="S::lhazard@bocesmaars.org::71b497eb-3eb3-47bd-8872-e714f38e3320" providerId="AD" clId="Web-{58332DFD-BF62-4082-A31D-2C98818BFDAA}" dt="2022-10-03T15:55:44.896" v="6" actId="20577"/>
          <ac:spMkLst>
            <pc:docMk/>
            <pc:sldMk cId="2576249577" sldId="700"/>
            <ac:spMk id="7" creationId="{00000000-0000-0000-0000-000000000000}"/>
          </ac:spMkLst>
        </pc:spChg>
      </pc:sldChg>
    </pc:docChg>
  </pc:docChgLst>
  <pc:docChgLst>
    <pc:chgData name="Laurie Hazard" userId="S::lhazard@bocesmaars.org::71b497eb-3eb3-47bd-8872-e714f38e3320" providerId="AD" clId="Web-{9C006869-86AA-456B-8FB6-6688735EC1FE}"/>
    <pc:docChg chg="modSld">
      <pc:chgData name="Laurie Hazard" userId="S::lhazard@bocesmaars.org::71b497eb-3eb3-47bd-8872-e714f38e3320" providerId="AD" clId="Web-{9C006869-86AA-456B-8FB6-6688735EC1FE}" dt="2023-10-11T14:16:37.699" v="42" actId="20577"/>
      <pc:docMkLst>
        <pc:docMk/>
      </pc:docMkLst>
      <pc:sldChg chg="modSp">
        <pc:chgData name="Laurie Hazard" userId="S::lhazard@bocesmaars.org::71b497eb-3eb3-47bd-8872-e714f38e3320" providerId="AD" clId="Web-{9C006869-86AA-456B-8FB6-6688735EC1FE}" dt="2023-10-11T14:16:37.699" v="42" actId="20577"/>
        <pc:sldMkLst>
          <pc:docMk/>
          <pc:sldMk cId="863572420" sldId="701"/>
        </pc:sldMkLst>
        <pc:spChg chg="mod">
          <ac:chgData name="Laurie Hazard" userId="S::lhazard@bocesmaars.org::71b497eb-3eb3-47bd-8872-e714f38e3320" providerId="AD" clId="Web-{9C006869-86AA-456B-8FB6-6688735EC1FE}" dt="2023-10-11T14:16:37.699" v="42" actId="20577"/>
          <ac:spMkLst>
            <pc:docMk/>
            <pc:sldMk cId="863572420" sldId="701"/>
            <ac:spMk id="7" creationId="{00000000-0000-0000-0000-000000000000}"/>
          </ac:spMkLst>
        </pc:spChg>
      </pc:sldChg>
    </pc:docChg>
  </pc:docChgLst>
  <pc:docChgLst>
    <pc:chgData name="Mari-Ellen Maloney" userId="S::mmaloney@bocesmaars.org::f72d0205-3f19-4bd4-baea-dc60be18cfaf" providerId="AD" clId="Web-{A35F1E59-5535-4AC1-AA11-E79A6EEAA332}"/>
    <pc:docChg chg="addSld modSld modSection">
      <pc:chgData name="Mari-Ellen Maloney" userId="S::mmaloney@bocesmaars.org::f72d0205-3f19-4bd4-baea-dc60be18cfaf" providerId="AD" clId="Web-{A35F1E59-5535-4AC1-AA11-E79A6EEAA332}" dt="2023-10-13T18:12:32.210" v="1217" actId="1076"/>
      <pc:docMkLst>
        <pc:docMk/>
      </pc:docMkLst>
      <pc:sldChg chg="addSp delSp modSp">
        <pc:chgData name="Mari-Ellen Maloney" userId="S::mmaloney@bocesmaars.org::f72d0205-3f19-4bd4-baea-dc60be18cfaf" providerId="AD" clId="Web-{A35F1E59-5535-4AC1-AA11-E79A6EEAA332}" dt="2023-10-13T16:05:16.028" v="742" actId="20577"/>
        <pc:sldMkLst>
          <pc:docMk/>
          <pc:sldMk cId="3136300236" sldId="746"/>
        </pc:sldMkLst>
        <pc:spChg chg="mod">
          <ac:chgData name="Mari-Ellen Maloney" userId="S::mmaloney@bocesmaars.org::f72d0205-3f19-4bd4-baea-dc60be18cfaf" providerId="AD" clId="Web-{A35F1E59-5535-4AC1-AA11-E79A6EEAA332}" dt="2023-10-13T15:44:32.292" v="63" actId="14100"/>
          <ac:spMkLst>
            <pc:docMk/>
            <pc:sldMk cId="3136300236" sldId="746"/>
            <ac:spMk id="2" creationId="{60DA3937-7A94-470A-8899-DC93552D0384}"/>
          </ac:spMkLst>
        </pc:spChg>
        <pc:spChg chg="mod">
          <ac:chgData name="Mari-Ellen Maloney" userId="S::mmaloney@bocesmaars.org::f72d0205-3f19-4bd4-baea-dc60be18cfaf" providerId="AD" clId="Web-{A35F1E59-5535-4AC1-AA11-E79A6EEAA332}" dt="2023-10-13T16:05:16.028" v="742" actId="20577"/>
          <ac:spMkLst>
            <pc:docMk/>
            <pc:sldMk cId="3136300236" sldId="746"/>
            <ac:spMk id="3" creationId="{2CF52058-CCD7-4A84-BCE3-99DE57160B4E}"/>
          </ac:spMkLst>
        </pc:spChg>
        <pc:spChg chg="del mod">
          <ac:chgData name="Mari-Ellen Maloney" userId="S::mmaloney@bocesmaars.org::f72d0205-3f19-4bd4-baea-dc60be18cfaf" providerId="AD" clId="Web-{A35F1E59-5535-4AC1-AA11-E79A6EEAA332}" dt="2023-10-13T15:38:11.344" v="62"/>
          <ac:spMkLst>
            <pc:docMk/>
            <pc:sldMk cId="3136300236" sldId="746"/>
            <ac:spMk id="5" creationId="{B35B457D-5FD2-AED7-FE3E-CD8C63F413AC}"/>
          </ac:spMkLst>
        </pc:spChg>
        <pc:spChg chg="mod">
          <ac:chgData name="Mari-Ellen Maloney" userId="S::mmaloney@bocesmaars.org::f72d0205-3f19-4bd4-baea-dc60be18cfaf" providerId="AD" clId="Web-{A35F1E59-5535-4AC1-AA11-E79A6EEAA332}" dt="2023-10-13T16:00:29.052" v="639" actId="1076"/>
          <ac:spMkLst>
            <pc:docMk/>
            <pc:sldMk cId="3136300236" sldId="746"/>
            <ac:spMk id="6" creationId="{9ACE5411-CFF8-0BCD-9834-C9E91D9BE125}"/>
          </ac:spMkLst>
        </pc:spChg>
        <pc:spChg chg="add mod">
          <ac:chgData name="Mari-Ellen Maloney" userId="S::mmaloney@bocesmaars.org::f72d0205-3f19-4bd4-baea-dc60be18cfaf" providerId="AD" clId="Web-{A35F1E59-5535-4AC1-AA11-E79A6EEAA332}" dt="2023-10-13T16:02:29.539" v="672" actId="20577"/>
          <ac:spMkLst>
            <pc:docMk/>
            <pc:sldMk cId="3136300236" sldId="746"/>
            <ac:spMk id="8" creationId="{EE93E2F0-312B-BA1E-6F1A-A26DE7A8FBDA}"/>
          </ac:spMkLst>
        </pc:spChg>
      </pc:sldChg>
      <pc:sldChg chg="modSp">
        <pc:chgData name="Mari-Ellen Maloney" userId="S::mmaloney@bocesmaars.org::f72d0205-3f19-4bd4-baea-dc60be18cfaf" providerId="AD" clId="Web-{A35F1E59-5535-4AC1-AA11-E79A6EEAA332}" dt="2023-10-13T17:58:15.511" v="765" actId="20577"/>
        <pc:sldMkLst>
          <pc:docMk/>
          <pc:sldMk cId="1640657741" sldId="748"/>
        </pc:sldMkLst>
        <pc:spChg chg="mod">
          <ac:chgData name="Mari-Ellen Maloney" userId="S::mmaloney@bocesmaars.org::f72d0205-3f19-4bd4-baea-dc60be18cfaf" providerId="AD" clId="Web-{A35F1E59-5535-4AC1-AA11-E79A6EEAA332}" dt="2023-10-13T17:58:15.511" v="765" actId="20577"/>
          <ac:spMkLst>
            <pc:docMk/>
            <pc:sldMk cId="1640657741" sldId="748"/>
            <ac:spMk id="3" creationId="{94CFD516-9525-4DA2-9E5D-D3B8BC8C810F}"/>
          </ac:spMkLst>
        </pc:spChg>
      </pc:sldChg>
      <pc:sldChg chg="modSp">
        <pc:chgData name="Mari-Ellen Maloney" userId="S::mmaloney@bocesmaars.org::f72d0205-3f19-4bd4-baea-dc60be18cfaf" providerId="AD" clId="Web-{A35F1E59-5535-4AC1-AA11-E79A6EEAA332}" dt="2023-10-13T17:59:16.326" v="783" actId="20577"/>
        <pc:sldMkLst>
          <pc:docMk/>
          <pc:sldMk cId="3735999996" sldId="749"/>
        </pc:sldMkLst>
        <pc:spChg chg="mod">
          <ac:chgData name="Mari-Ellen Maloney" userId="S::mmaloney@bocesmaars.org::f72d0205-3f19-4bd4-baea-dc60be18cfaf" providerId="AD" clId="Web-{A35F1E59-5535-4AC1-AA11-E79A6EEAA332}" dt="2023-10-13T17:59:16.326" v="783" actId="20577"/>
          <ac:spMkLst>
            <pc:docMk/>
            <pc:sldMk cId="3735999996" sldId="749"/>
            <ac:spMk id="3" creationId="{FAA9EAE7-3FDD-4FC6-9B19-BB29F1A30E19}"/>
          </ac:spMkLst>
        </pc:spChg>
      </pc:sldChg>
      <pc:sldChg chg="delSp">
        <pc:chgData name="Mari-Ellen Maloney" userId="S::mmaloney@bocesmaars.org::f72d0205-3f19-4bd4-baea-dc60be18cfaf" providerId="AD" clId="Web-{A35F1E59-5535-4AC1-AA11-E79A6EEAA332}" dt="2023-10-13T17:54:23.566" v="743"/>
        <pc:sldMkLst>
          <pc:docMk/>
          <pc:sldMk cId="2771439514" sldId="784"/>
        </pc:sldMkLst>
        <pc:picChg chg="del">
          <ac:chgData name="Mari-Ellen Maloney" userId="S::mmaloney@bocesmaars.org::f72d0205-3f19-4bd4-baea-dc60be18cfaf" providerId="AD" clId="Web-{A35F1E59-5535-4AC1-AA11-E79A6EEAA332}" dt="2023-10-13T17:54:23.566" v="743"/>
          <ac:picMkLst>
            <pc:docMk/>
            <pc:sldMk cId="2771439514" sldId="784"/>
            <ac:picMk id="10" creationId="{E047666D-34CF-6920-89B3-3C4F57918F60}"/>
          </ac:picMkLst>
        </pc:picChg>
      </pc:sldChg>
      <pc:sldChg chg="addSp delSp modSp new">
        <pc:chgData name="Mari-Ellen Maloney" userId="S::mmaloney@bocesmaars.org::f72d0205-3f19-4bd4-baea-dc60be18cfaf" providerId="AD" clId="Web-{A35F1E59-5535-4AC1-AA11-E79A6EEAA332}" dt="2023-10-13T18:12:32.210" v="1217" actId="1076"/>
        <pc:sldMkLst>
          <pc:docMk/>
          <pc:sldMk cId="2365123248" sldId="826"/>
        </pc:sldMkLst>
        <pc:spChg chg="mod">
          <ac:chgData name="Mari-Ellen Maloney" userId="S::mmaloney@bocesmaars.org::f72d0205-3f19-4bd4-baea-dc60be18cfaf" providerId="AD" clId="Web-{A35F1E59-5535-4AC1-AA11-E79A6EEAA332}" dt="2023-10-13T18:04:24.804" v="826" actId="20577"/>
          <ac:spMkLst>
            <pc:docMk/>
            <pc:sldMk cId="2365123248" sldId="826"/>
            <ac:spMk id="2" creationId="{33BD8E4B-1E9C-228A-DBE3-7EEE3970A7F2}"/>
          </ac:spMkLst>
        </pc:spChg>
        <pc:spChg chg="del mod">
          <ac:chgData name="Mari-Ellen Maloney" userId="S::mmaloney@bocesmaars.org::f72d0205-3f19-4bd4-baea-dc60be18cfaf" providerId="AD" clId="Web-{A35F1E59-5535-4AC1-AA11-E79A6EEAA332}" dt="2023-10-13T18:02:45.254" v="815"/>
          <ac:spMkLst>
            <pc:docMk/>
            <pc:sldMk cId="2365123248" sldId="826"/>
            <ac:spMk id="3" creationId="{26D1FBAC-92CA-5A16-AEFA-56343AFB8995}"/>
          </ac:spMkLst>
        </pc:spChg>
        <pc:spChg chg="add mod">
          <ac:chgData name="Mari-Ellen Maloney" userId="S::mmaloney@bocesmaars.org::f72d0205-3f19-4bd4-baea-dc60be18cfaf" providerId="AD" clId="Web-{A35F1E59-5535-4AC1-AA11-E79A6EEAA332}" dt="2023-10-13T18:12:32.210" v="1217" actId="1076"/>
          <ac:spMkLst>
            <pc:docMk/>
            <pc:sldMk cId="2365123248" sldId="826"/>
            <ac:spMk id="6" creationId="{17466299-2244-93BA-735A-CB0A31A39869}"/>
          </ac:spMkLst>
        </pc:spChg>
        <pc:picChg chg="add mod ord">
          <ac:chgData name="Mari-Ellen Maloney" userId="S::mmaloney@bocesmaars.org::f72d0205-3f19-4bd4-baea-dc60be18cfaf" providerId="AD" clId="Web-{A35F1E59-5535-4AC1-AA11-E79A6EEAA332}" dt="2023-10-13T18:04:09.100" v="822" actId="1076"/>
          <ac:picMkLst>
            <pc:docMk/>
            <pc:sldMk cId="2365123248" sldId="826"/>
            <ac:picMk id="5" creationId="{9C47FA93-BFF9-A7BD-90DB-572567F80C15}"/>
          </ac:picMkLst>
        </pc:picChg>
      </pc:sldChg>
    </pc:docChg>
  </pc:docChgLst>
  <pc:docChgLst>
    <pc:chgData name="Laurie Hazard" userId="S::lhazard@bocesmaars.org::71b497eb-3eb3-47bd-8872-e714f38e3320" providerId="AD" clId="Web-{38DBC8A5-44D0-4DDB-9400-8DAA6B14E19E}"/>
    <pc:docChg chg="addSld modSld modSection">
      <pc:chgData name="Laurie Hazard" userId="S::lhazard@bocesmaars.org::71b497eb-3eb3-47bd-8872-e714f38e3320" providerId="AD" clId="Web-{38DBC8A5-44D0-4DDB-9400-8DAA6B14E19E}" dt="2021-09-27T14:18:27.694" v="712" actId="20577"/>
      <pc:docMkLst>
        <pc:docMk/>
      </pc:docMkLst>
      <pc:sldChg chg="modSp">
        <pc:chgData name="Laurie Hazard" userId="S::lhazard@bocesmaars.org::71b497eb-3eb3-47bd-8872-e714f38e3320" providerId="AD" clId="Web-{38DBC8A5-44D0-4DDB-9400-8DAA6B14E19E}" dt="2021-09-27T13:54:15.867" v="5" actId="20577"/>
        <pc:sldMkLst>
          <pc:docMk/>
          <pc:sldMk cId="3672237111" sldId="699"/>
        </pc:sldMkLst>
        <pc:spChg chg="mod">
          <ac:chgData name="Laurie Hazard" userId="S::lhazard@bocesmaars.org::71b497eb-3eb3-47bd-8872-e714f38e3320" providerId="AD" clId="Web-{38DBC8A5-44D0-4DDB-9400-8DAA6B14E19E}" dt="2021-09-27T13:54:15.867" v="5" actId="20577"/>
          <ac:spMkLst>
            <pc:docMk/>
            <pc:sldMk cId="3672237111" sldId="699"/>
            <ac:spMk id="7" creationId="{00000000-0000-0000-0000-000000000000}"/>
          </ac:spMkLst>
        </pc:spChg>
      </pc:sldChg>
      <pc:sldChg chg="modSp new">
        <pc:chgData name="Laurie Hazard" userId="S::lhazard@bocesmaars.org::71b497eb-3eb3-47bd-8872-e714f38e3320" providerId="AD" clId="Web-{38DBC8A5-44D0-4DDB-9400-8DAA6B14E19E}" dt="2021-09-27T14:11:59.608" v="434" actId="20577"/>
        <pc:sldMkLst>
          <pc:docMk/>
          <pc:sldMk cId="1953384085" sldId="753"/>
        </pc:sldMkLst>
        <pc:spChg chg="mod">
          <ac:chgData name="Laurie Hazard" userId="S::lhazard@bocesmaars.org::71b497eb-3eb3-47bd-8872-e714f38e3320" providerId="AD" clId="Web-{38DBC8A5-44D0-4DDB-9400-8DAA6B14E19E}" dt="2021-09-27T14:01:03.782" v="25" actId="20577"/>
          <ac:spMkLst>
            <pc:docMk/>
            <pc:sldMk cId="1953384085" sldId="753"/>
            <ac:spMk id="2" creationId="{632C8C72-FB13-45EE-B9F3-3B5B2A8A92AF}"/>
          </ac:spMkLst>
        </pc:spChg>
        <pc:spChg chg="mod">
          <ac:chgData name="Laurie Hazard" userId="S::lhazard@bocesmaars.org::71b497eb-3eb3-47bd-8872-e714f38e3320" providerId="AD" clId="Web-{38DBC8A5-44D0-4DDB-9400-8DAA6B14E19E}" dt="2021-09-27T14:11:59.608" v="434" actId="20577"/>
          <ac:spMkLst>
            <pc:docMk/>
            <pc:sldMk cId="1953384085" sldId="753"/>
            <ac:spMk id="3" creationId="{E88F526F-4B91-475E-B3EE-2E86A41A2BDB}"/>
          </ac:spMkLst>
        </pc:spChg>
      </pc:sldChg>
      <pc:sldChg chg="addSp modSp new mod modClrScheme chgLayout">
        <pc:chgData name="Laurie Hazard" userId="S::lhazard@bocesmaars.org::71b497eb-3eb3-47bd-8872-e714f38e3320" providerId="AD" clId="Web-{38DBC8A5-44D0-4DDB-9400-8DAA6B14E19E}" dt="2021-09-27T14:18:27.694" v="712" actId="20577"/>
        <pc:sldMkLst>
          <pc:docMk/>
          <pc:sldMk cId="2086097319" sldId="754"/>
        </pc:sldMkLst>
        <pc:spChg chg="mod ord">
          <ac:chgData name="Laurie Hazard" userId="S::lhazard@bocesmaars.org::71b497eb-3eb3-47bd-8872-e714f38e3320" providerId="AD" clId="Web-{38DBC8A5-44D0-4DDB-9400-8DAA6B14E19E}" dt="2021-09-27T14:13:07.469" v="502"/>
          <ac:spMkLst>
            <pc:docMk/>
            <pc:sldMk cId="2086097319" sldId="754"/>
            <ac:spMk id="2" creationId="{83108B5D-191D-48FE-A931-7E9933F5945D}"/>
          </ac:spMkLst>
        </pc:spChg>
        <pc:spChg chg="mod ord">
          <ac:chgData name="Laurie Hazard" userId="S::lhazard@bocesmaars.org::71b497eb-3eb3-47bd-8872-e714f38e3320" providerId="AD" clId="Web-{38DBC8A5-44D0-4DDB-9400-8DAA6B14E19E}" dt="2021-09-27T14:18:20.772" v="711" actId="14100"/>
          <ac:spMkLst>
            <pc:docMk/>
            <pc:sldMk cId="2086097319" sldId="754"/>
            <ac:spMk id="3" creationId="{9E3DE6BD-3790-4E58-A2C6-1FA28B645633}"/>
          </ac:spMkLst>
        </pc:spChg>
        <pc:spChg chg="mod ord">
          <ac:chgData name="Laurie Hazard" userId="S::lhazard@bocesmaars.org::71b497eb-3eb3-47bd-8872-e714f38e3320" providerId="AD" clId="Web-{38DBC8A5-44D0-4DDB-9400-8DAA6B14E19E}" dt="2021-09-27T14:13:07.469" v="502"/>
          <ac:spMkLst>
            <pc:docMk/>
            <pc:sldMk cId="2086097319" sldId="754"/>
            <ac:spMk id="4" creationId="{E28640A4-C6CF-4931-A661-95AAF11739B5}"/>
          </ac:spMkLst>
        </pc:spChg>
        <pc:spChg chg="add mod ord">
          <ac:chgData name="Laurie Hazard" userId="S::lhazard@bocesmaars.org::71b497eb-3eb3-47bd-8872-e714f38e3320" providerId="AD" clId="Web-{38DBC8A5-44D0-4DDB-9400-8DAA6B14E19E}" dt="2021-09-27T14:18:27.694" v="712" actId="20577"/>
          <ac:spMkLst>
            <pc:docMk/>
            <pc:sldMk cId="2086097319" sldId="754"/>
            <ac:spMk id="5" creationId="{9A6ACE07-60F8-4E9C-9ADD-F03A5FEA78CC}"/>
          </ac:spMkLst>
        </pc:spChg>
      </pc:sldChg>
    </pc:docChg>
  </pc:docChgLst>
  <pc:docChgLst>
    <pc:chgData name="Kerri Baxendell" userId="S::kbaxende@bocesmaars.org::4bc58c94-e39f-4a22-b3e0-4aeb25e8f175" providerId="AD" clId="Web-{E9B8F17F-ACAC-4F6D-AC9B-F402F8DCCFFE}"/>
    <pc:docChg chg="modSld">
      <pc:chgData name="Kerri Baxendell" userId="S::kbaxende@bocesmaars.org::4bc58c94-e39f-4a22-b3e0-4aeb25e8f175" providerId="AD" clId="Web-{E9B8F17F-ACAC-4F6D-AC9B-F402F8DCCFFE}" dt="2021-09-27T18:44:25.546" v="169"/>
      <pc:docMkLst>
        <pc:docMk/>
      </pc:docMkLst>
      <pc:sldChg chg="modNotes">
        <pc:chgData name="Kerri Baxendell" userId="S::kbaxende@bocesmaars.org::4bc58c94-e39f-4a22-b3e0-4aeb25e8f175" providerId="AD" clId="Web-{E9B8F17F-ACAC-4F6D-AC9B-F402F8DCCFFE}" dt="2021-09-27T18:44:25.546" v="169"/>
        <pc:sldMkLst>
          <pc:docMk/>
          <pc:sldMk cId="1665614075" sldId="730"/>
        </pc:sldMkLst>
      </pc:sldChg>
      <pc:sldChg chg="modSp">
        <pc:chgData name="Kerri Baxendell" userId="S::kbaxende@bocesmaars.org::4bc58c94-e39f-4a22-b3e0-4aeb25e8f175" providerId="AD" clId="Web-{E9B8F17F-ACAC-4F6D-AC9B-F402F8DCCFFE}" dt="2021-09-27T18:40:11.214" v="1" actId="20577"/>
        <pc:sldMkLst>
          <pc:docMk/>
          <pc:sldMk cId="72115219" sldId="732"/>
        </pc:sldMkLst>
        <pc:spChg chg="mod">
          <ac:chgData name="Kerri Baxendell" userId="S::kbaxende@bocesmaars.org::4bc58c94-e39f-4a22-b3e0-4aeb25e8f175" providerId="AD" clId="Web-{E9B8F17F-ACAC-4F6D-AC9B-F402F8DCCFFE}" dt="2021-09-27T18:40:11.214" v="1" actId="20577"/>
          <ac:spMkLst>
            <pc:docMk/>
            <pc:sldMk cId="72115219" sldId="732"/>
            <ac:spMk id="6" creationId="{00000000-0000-0000-0000-000000000000}"/>
          </ac:spMkLst>
        </pc:spChg>
      </pc:sldChg>
      <pc:sldChg chg="modNotes">
        <pc:chgData name="Kerri Baxendell" userId="S::kbaxende@bocesmaars.org::4bc58c94-e39f-4a22-b3e0-4aeb25e8f175" providerId="AD" clId="Web-{E9B8F17F-ACAC-4F6D-AC9B-F402F8DCCFFE}" dt="2021-09-27T18:42:06.309" v="30"/>
        <pc:sldMkLst>
          <pc:docMk/>
          <pc:sldMk cId="3160037242" sldId="741"/>
        </pc:sldMkLst>
      </pc:sldChg>
    </pc:docChg>
  </pc:docChgLst>
  <pc:docChgLst>
    <pc:chgData name="Kerri Baxendell" userId="4bc58c94-e39f-4a22-b3e0-4aeb25e8f175" providerId="ADAL" clId="{5B4F3DF6-0EBC-451D-BCC7-1737D53E8098}"/>
    <pc:docChg chg="undo custSel modSld">
      <pc:chgData name="Kerri Baxendell" userId="4bc58c94-e39f-4a22-b3e0-4aeb25e8f175" providerId="ADAL" clId="{5B4F3DF6-0EBC-451D-BCC7-1737D53E8098}" dt="2022-09-20T16:07:55.482" v="1262" actId="20577"/>
      <pc:docMkLst>
        <pc:docMk/>
      </pc:docMkLst>
      <pc:sldChg chg="modSp mod">
        <pc:chgData name="Kerri Baxendell" userId="4bc58c94-e39f-4a22-b3e0-4aeb25e8f175" providerId="ADAL" clId="{5B4F3DF6-0EBC-451D-BCC7-1737D53E8098}" dt="2022-09-20T15:17:10.106" v="77" actId="20577"/>
        <pc:sldMkLst>
          <pc:docMk/>
          <pc:sldMk cId="2000913943" sldId="727"/>
        </pc:sldMkLst>
        <pc:spChg chg="mod">
          <ac:chgData name="Kerri Baxendell" userId="4bc58c94-e39f-4a22-b3e0-4aeb25e8f175" providerId="ADAL" clId="{5B4F3DF6-0EBC-451D-BCC7-1737D53E8098}" dt="2022-09-20T15:17:10.106" v="77" actId="20577"/>
          <ac:spMkLst>
            <pc:docMk/>
            <pc:sldMk cId="2000913943" sldId="727"/>
            <ac:spMk id="3" creationId="{00000000-0000-0000-0000-000000000000}"/>
          </ac:spMkLst>
        </pc:spChg>
      </pc:sldChg>
      <pc:sldChg chg="modSp mod">
        <pc:chgData name="Kerri Baxendell" userId="4bc58c94-e39f-4a22-b3e0-4aeb25e8f175" providerId="ADAL" clId="{5B4F3DF6-0EBC-451D-BCC7-1737D53E8098}" dt="2022-09-20T16:00:22.438" v="1189" actId="403"/>
        <pc:sldMkLst>
          <pc:docMk/>
          <pc:sldMk cId="3071675525" sldId="731"/>
        </pc:sldMkLst>
        <pc:spChg chg="mod">
          <ac:chgData name="Kerri Baxendell" userId="4bc58c94-e39f-4a22-b3e0-4aeb25e8f175" providerId="ADAL" clId="{5B4F3DF6-0EBC-451D-BCC7-1737D53E8098}" dt="2022-09-20T16:00:22.438" v="1189" actId="403"/>
          <ac:spMkLst>
            <pc:docMk/>
            <pc:sldMk cId="3071675525" sldId="731"/>
            <ac:spMk id="3" creationId="{00000000-0000-0000-0000-000000000000}"/>
          </ac:spMkLst>
        </pc:spChg>
      </pc:sldChg>
      <pc:sldChg chg="modSp mod">
        <pc:chgData name="Kerri Baxendell" userId="4bc58c94-e39f-4a22-b3e0-4aeb25e8f175" providerId="ADAL" clId="{5B4F3DF6-0EBC-451D-BCC7-1737D53E8098}" dt="2022-09-20T15:24:41.725" v="423" actId="20577"/>
        <pc:sldMkLst>
          <pc:docMk/>
          <pc:sldMk cId="72115219" sldId="732"/>
        </pc:sldMkLst>
        <pc:spChg chg="mod">
          <ac:chgData name="Kerri Baxendell" userId="4bc58c94-e39f-4a22-b3e0-4aeb25e8f175" providerId="ADAL" clId="{5B4F3DF6-0EBC-451D-BCC7-1737D53E8098}" dt="2022-09-20T15:24:41.725" v="423" actId="20577"/>
          <ac:spMkLst>
            <pc:docMk/>
            <pc:sldMk cId="72115219" sldId="732"/>
            <ac:spMk id="6" creationId="{00000000-0000-0000-0000-000000000000}"/>
          </ac:spMkLst>
        </pc:spChg>
      </pc:sldChg>
      <pc:sldChg chg="modSp mod">
        <pc:chgData name="Kerri Baxendell" userId="4bc58c94-e39f-4a22-b3e0-4aeb25e8f175" providerId="ADAL" clId="{5B4F3DF6-0EBC-451D-BCC7-1737D53E8098}" dt="2022-09-20T16:07:55.482" v="1262" actId="20577"/>
        <pc:sldMkLst>
          <pc:docMk/>
          <pc:sldMk cId="3160037242" sldId="741"/>
        </pc:sldMkLst>
        <pc:spChg chg="mod">
          <ac:chgData name="Kerri Baxendell" userId="4bc58c94-e39f-4a22-b3e0-4aeb25e8f175" providerId="ADAL" clId="{5B4F3DF6-0EBC-451D-BCC7-1737D53E8098}" dt="2022-09-20T16:07:55.482" v="1262" actId="20577"/>
          <ac:spMkLst>
            <pc:docMk/>
            <pc:sldMk cId="3160037242" sldId="741"/>
            <ac:spMk id="3" creationId="{00000000-0000-0000-0000-000000000000}"/>
          </ac:spMkLst>
        </pc:spChg>
      </pc:sldChg>
    </pc:docChg>
  </pc:docChgLst>
  <pc:docChgLst>
    <pc:chgData name="Patricia Zeiner" userId="S::pzeiner@bocesmaars.org::4e19faa8-5444-47f4-82da-737d2afef152" providerId="AD" clId="Web-{649111B4-1F55-45A5-9332-59EB7DB8ADF4}"/>
    <pc:docChg chg="modSld">
      <pc:chgData name="Patricia Zeiner" userId="S::pzeiner@bocesmaars.org::4e19faa8-5444-47f4-82da-737d2afef152" providerId="AD" clId="Web-{649111B4-1F55-45A5-9332-59EB7DB8ADF4}" dt="2021-09-27T12:43:33.637" v="3" actId="20577"/>
      <pc:docMkLst>
        <pc:docMk/>
      </pc:docMkLst>
      <pc:sldChg chg="modSp">
        <pc:chgData name="Patricia Zeiner" userId="S::pzeiner@bocesmaars.org::4e19faa8-5444-47f4-82da-737d2afef152" providerId="AD" clId="Web-{649111B4-1F55-45A5-9332-59EB7DB8ADF4}" dt="2021-09-27T12:43:33.637" v="3" actId="20577"/>
        <pc:sldMkLst>
          <pc:docMk/>
          <pc:sldMk cId="1645055642" sldId="703"/>
        </pc:sldMkLst>
        <pc:spChg chg="mod">
          <ac:chgData name="Patricia Zeiner" userId="S::pzeiner@bocesmaars.org::4e19faa8-5444-47f4-82da-737d2afef152" providerId="AD" clId="Web-{649111B4-1F55-45A5-9332-59EB7DB8ADF4}" dt="2021-09-27T12:43:33.637" v="3" actId="20577"/>
          <ac:spMkLst>
            <pc:docMk/>
            <pc:sldMk cId="1645055642" sldId="703"/>
            <ac:spMk id="4" creationId="{00000000-0000-0000-0000-000000000000}"/>
          </ac:spMkLst>
        </pc:spChg>
      </pc:sldChg>
    </pc:docChg>
  </pc:docChgLst>
  <pc:docChgLst>
    <pc:chgData name="Laurie Hazard" userId="S::lhazard@bocesmaars.org::71b497eb-3eb3-47bd-8872-e714f38e3320" providerId="AD" clId="Web-{51A9D681-A985-46C6-BEC2-5AE50B597053}"/>
    <pc:docChg chg="modSld">
      <pc:chgData name="Laurie Hazard" userId="S::lhazard@bocesmaars.org::71b497eb-3eb3-47bd-8872-e714f38e3320" providerId="AD" clId="Web-{51A9D681-A985-46C6-BEC2-5AE50B597053}" dt="2022-10-06T16:16:04.531" v="2" actId="20577"/>
      <pc:docMkLst>
        <pc:docMk/>
      </pc:docMkLst>
      <pc:sldChg chg="modSp">
        <pc:chgData name="Laurie Hazard" userId="S::lhazard@bocesmaars.org::71b497eb-3eb3-47bd-8872-e714f38e3320" providerId="AD" clId="Web-{51A9D681-A985-46C6-BEC2-5AE50B597053}" dt="2022-10-06T16:16:04.531" v="2" actId="20577"/>
        <pc:sldMkLst>
          <pc:docMk/>
          <pc:sldMk cId="509220980" sldId="685"/>
        </pc:sldMkLst>
        <pc:spChg chg="mod">
          <ac:chgData name="Laurie Hazard" userId="S::lhazard@bocesmaars.org::71b497eb-3eb3-47bd-8872-e714f38e3320" providerId="AD" clId="Web-{51A9D681-A985-46C6-BEC2-5AE50B597053}" dt="2022-10-06T16:16:04.531" v="2" actId="20577"/>
          <ac:spMkLst>
            <pc:docMk/>
            <pc:sldMk cId="509220980" sldId="685"/>
            <ac:spMk id="7" creationId="{00000000-0000-0000-0000-000000000000}"/>
          </ac:spMkLst>
        </pc:spChg>
      </pc:sldChg>
    </pc:docChg>
  </pc:docChgLst>
  <pc:docChgLst>
    <pc:chgData name="Patricia Zeiner" userId="S::pzeiner@bocesmaars.org::4e19faa8-5444-47f4-82da-737d2afef152" providerId="AD" clId="Web-{6D62B18F-DF7E-4564-9541-F1D9CCE19E65}"/>
    <pc:docChg chg="modSld">
      <pc:chgData name="Patricia Zeiner" userId="S::pzeiner@bocesmaars.org::4e19faa8-5444-47f4-82da-737d2afef152" providerId="AD" clId="Web-{6D62B18F-DF7E-4564-9541-F1D9CCE19E65}" dt="2022-09-28T18:33:27.500" v="17" actId="20577"/>
      <pc:docMkLst>
        <pc:docMk/>
      </pc:docMkLst>
      <pc:sldChg chg="modSp">
        <pc:chgData name="Patricia Zeiner" userId="S::pzeiner@bocesmaars.org::4e19faa8-5444-47f4-82da-737d2afef152" providerId="AD" clId="Web-{6D62B18F-DF7E-4564-9541-F1D9CCE19E65}" dt="2022-09-28T18:33:27.500" v="17" actId="20577"/>
        <pc:sldMkLst>
          <pc:docMk/>
          <pc:sldMk cId="1645055642" sldId="703"/>
        </pc:sldMkLst>
        <pc:spChg chg="mod">
          <ac:chgData name="Patricia Zeiner" userId="S::pzeiner@bocesmaars.org::4e19faa8-5444-47f4-82da-737d2afef152" providerId="AD" clId="Web-{6D62B18F-DF7E-4564-9541-F1D9CCE19E65}" dt="2022-09-28T18:33:27.500" v="17" actId="20577"/>
          <ac:spMkLst>
            <pc:docMk/>
            <pc:sldMk cId="1645055642" sldId="703"/>
            <ac:spMk id="4" creationId="{00000000-0000-0000-0000-000000000000}"/>
          </ac:spMkLst>
        </pc:spChg>
      </pc:sldChg>
    </pc:docChg>
  </pc:docChgLst>
  <pc:docChgLst>
    <pc:chgData name="Mari-Ellen Maloney" userId="S::mmaloney@bocesmaars.org::f72d0205-3f19-4bd4-baea-dc60be18cfaf" providerId="AD" clId="Web-{64DE5988-9B71-4300-A194-ED97FE655C51}"/>
    <pc:docChg chg="delSld modSld modSection">
      <pc:chgData name="Mari-Ellen Maloney" userId="S::mmaloney@bocesmaars.org::f72d0205-3f19-4bd4-baea-dc60be18cfaf" providerId="AD" clId="Web-{64DE5988-9B71-4300-A194-ED97FE655C51}" dt="2022-10-03T17:44:17.380" v="116"/>
      <pc:docMkLst>
        <pc:docMk/>
      </pc:docMkLst>
      <pc:sldChg chg="modSp">
        <pc:chgData name="Mari-Ellen Maloney" userId="S::mmaloney@bocesmaars.org::f72d0205-3f19-4bd4-baea-dc60be18cfaf" providerId="AD" clId="Web-{64DE5988-9B71-4300-A194-ED97FE655C51}" dt="2022-10-03T17:28:40.395" v="6" actId="20577"/>
        <pc:sldMkLst>
          <pc:docMk/>
          <pc:sldMk cId="475380004" sldId="680"/>
        </pc:sldMkLst>
        <pc:spChg chg="mod">
          <ac:chgData name="Mari-Ellen Maloney" userId="S::mmaloney@bocesmaars.org::f72d0205-3f19-4bd4-baea-dc60be18cfaf" providerId="AD" clId="Web-{64DE5988-9B71-4300-A194-ED97FE655C51}" dt="2022-10-03T17:28:40.395" v="6" actId="20577"/>
          <ac:spMkLst>
            <pc:docMk/>
            <pc:sldMk cId="475380004" sldId="680"/>
            <ac:spMk id="4" creationId="{00000000-0000-0000-0000-000000000000}"/>
          </ac:spMkLst>
        </pc:spChg>
      </pc:sldChg>
      <pc:sldChg chg="mod modShow">
        <pc:chgData name="Mari-Ellen Maloney" userId="S::mmaloney@bocesmaars.org::f72d0205-3f19-4bd4-baea-dc60be18cfaf" providerId="AD" clId="Web-{64DE5988-9B71-4300-A194-ED97FE655C51}" dt="2022-10-03T17:44:17.380" v="116"/>
        <pc:sldMkLst>
          <pc:docMk/>
          <pc:sldMk cId="1241884536" sldId="743"/>
        </pc:sldMkLst>
      </pc:sldChg>
      <pc:sldChg chg="modSp">
        <pc:chgData name="Mari-Ellen Maloney" userId="S::mmaloney@bocesmaars.org::f72d0205-3f19-4bd4-baea-dc60be18cfaf" providerId="AD" clId="Web-{64DE5988-9B71-4300-A194-ED97FE655C51}" dt="2022-10-03T17:37:35.132" v="16" actId="20577"/>
        <pc:sldMkLst>
          <pc:docMk/>
          <pc:sldMk cId="4288631074" sldId="744"/>
        </pc:sldMkLst>
        <pc:spChg chg="mod">
          <ac:chgData name="Mari-Ellen Maloney" userId="S::mmaloney@bocesmaars.org::f72d0205-3f19-4bd4-baea-dc60be18cfaf" providerId="AD" clId="Web-{64DE5988-9B71-4300-A194-ED97FE655C51}" dt="2022-10-03T17:37:35.132" v="16" actId="20577"/>
          <ac:spMkLst>
            <pc:docMk/>
            <pc:sldMk cId="4288631074" sldId="744"/>
            <ac:spMk id="3" creationId="{8A852BFF-D1CD-46EC-B4A5-88F529BD5F43}"/>
          </ac:spMkLst>
        </pc:spChg>
      </pc:sldChg>
      <pc:sldChg chg="mod modShow">
        <pc:chgData name="Mari-Ellen Maloney" userId="S::mmaloney@bocesmaars.org::f72d0205-3f19-4bd4-baea-dc60be18cfaf" providerId="AD" clId="Web-{64DE5988-9B71-4300-A194-ED97FE655C51}" dt="2022-10-03T17:43:51.272" v="115"/>
        <pc:sldMkLst>
          <pc:docMk/>
          <pc:sldMk cId="424310024" sldId="747"/>
        </pc:sldMkLst>
      </pc:sldChg>
      <pc:sldChg chg="modSp mod modShow">
        <pc:chgData name="Mari-Ellen Maloney" userId="S::mmaloney@bocesmaars.org::f72d0205-3f19-4bd4-baea-dc60be18cfaf" providerId="AD" clId="Web-{64DE5988-9B71-4300-A194-ED97FE655C51}" dt="2022-10-03T17:43:42.582" v="114"/>
        <pc:sldMkLst>
          <pc:docMk/>
          <pc:sldMk cId="1640657741" sldId="748"/>
        </pc:sldMkLst>
        <pc:spChg chg="mod">
          <ac:chgData name="Mari-Ellen Maloney" userId="S::mmaloney@bocesmaars.org::f72d0205-3f19-4bd4-baea-dc60be18cfaf" providerId="AD" clId="Web-{64DE5988-9B71-4300-A194-ED97FE655C51}" dt="2022-10-03T17:41:16.280" v="62" actId="20577"/>
          <ac:spMkLst>
            <pc:docMk/>
            <pc:sldMk cId="1640657741" sldId="748"/>
            <ac:spMk id="3" creationId="{94CFD516-9525-4DA2-9E5D-D3B8BC8C810F}"/>
          </ac:spMkLst>
        </pc:spChg>
      </pc:sldChg>
      <pc:sldChg chg="modSp mod modShow">
        <pc:chgData name="Mari-Ellen Maloney" userId="S::mmaloney@bocesmaars.org::f72d0205-3f19-4bd4-baea-dc60be18cfaf" providerId="AD" clId="Web-{64DE5988-9B71-4300-A194-ED97FE655C51}" dt="2022-10-03T17:43:31.738" v="113"/>
        <pc:sldMkLst>
          <pc:docMk/>
          <pc:sldMk cId="3735999996" sldId="749"/>
        </pc:sldMkLst>
        <pc:spChg chg="mod">
          <ac:chgData name="Mari-Ellen Maloney" userId="S::mmaloney@bocesmaars.org::f72d0205-3f19-4bd4-baea-dc60be18cfaf" providerId="AD" clId="Web-{64DE5988-9B71-4300-A194-ED97FE655C51}" dt="2022-10-03T17:42:09.891" v="107" actId="20577"/>
          <ac:spMkLst>
            <pc:docMk/>
            <pc:sldMk cId="3735999996" sldId="749"/>
            <ac:spMk id="2" creationId="{5D3B815E-A51A-4B5E-8808-C955D41B935E}"/>
          </ac:spMkLst>
        </pc:spChg>
        <pc:spChg chg="mod">
          <ac:chgData name="Mari-Ellen Maloney" userId="S::mmaloney@bocesmaars.org::f72d0205-3f19-4bd4-baea-dc60be18cfaf" providerId="AD" clId="Web-{64DE5988-9B71-4300-A194-ED97FE655C51}" dt="2022-10-03T17:42:25.548" v="111" actId="20577"/>
          <ac:spMkLst>
            <pc:docMk/>
            <pc:sldMk cId="3735999996" sldId="749"/>
            <ac:spMk id="3" creationId="{FAA9EAE7-3FDD-4FC6-9B19-BB29F1A30E19}"/>
          </ac:spMkLst>
        </pc:spChg>
      </pc:sldChg>
      <pc:sldChg chg="del">
        <pc:chgData name="Mari-Ellen Maloney" userId="S::mmaloney@bocesmaars.org::f72d0205-3f19-4bd4-baea-dc60be18cfaf" providerId="AD" clId="Web-{64DE5988-9B71-4300-A194-ED97FE655C51}" dt="2022-10-03T17:29:30.069" v="7"/>
        <pc:sldMkLst>
          <pc:docMk/>
          <pc:sldMk cId="37384958" sldId="767"/>
        </pc:sldMkLst>
      </pc:sldChg>
      <pc:sldChg chg="del">
        <pc:chgData name="Mari-Ellen Maloney" userId="S::mmaloney@bocesmaars.org::f72d0205-3f19-4bd4-baea-dc60be18cfaf" providerId="AD" clId="Web-{64DE5988-9B71-4300-A194-ED97FE655C51}" dt="2022-10-03T17:43:18.784" v="112"/>
        <pc:sldMkLst>
          <pc:docMk/>
          <pc:sldMk cId="2862956202" sldId="775"/>
        </pc:sldMkLst>
      </pc:sldChg>
    </pc:docChg>
  </pc:docChgLst>
  <pc:docChgLst>
    <pc:chgData name="Matthew Fredericks" userId="S::mfrederi@bocesmaars.org::7fa590d3-d307-409c-8b5e-ceb5b8b39494" providerId="AD" clId="Web-{3816739E-C64E-42AE-9AD8-3F09D5E6BD83}"/>
    <pc:docChg chg="modSld">
      <pc:chgData name="Matthew Fredericks" userId="S::mfrederi@bocesmaars.org::7fa590d3-d307-409c-8b5e-ceb5b8b39494" providerId="AD" clId="Web-{3816739E-C64E-42AE-9AD8-3F09D5E6BD83}" dt="2022-09-30T14:26:30.567" v="278" actId="20577"/>
      <pc:docMkLst>
        <pc:docMk/>
      </pc:docMkLst>
      <pc:sldChg chg="addSp delSp modSp">
        <pc:chgData name="Matthew Fredericks" userId="S::mfrederi@bocesmaars.org::7fa590d3-d307-409c-8b5e-ceb5b8b39494" providerId="AD" clId="Web-{3816739E-C64E-42AE-9AD8-3F09D5E6BD83}" dt="2022-09-30T14:26:30.567" v="278" actId="20577"/>
        <pc:sldMkLst>
          <pc:docMk/>
          <pc:sldMk cId="700631554" sldId="760"/>
        </pc:sldMkLst>
        <pc:spChg chg="mod">
          <ac:chgData name="Matthew Fredericks" userId="S::mfrederi@bocesmaars.org::7fa590d3-d307-409c-8b5e-ceb5b8b39494" providerId="AD" clId="Web-{3816739E-C64E-42AE-9AD8-3F09D5E6BD83}" dt="2022-09-30T14:26:30.567" v="278" actId="20577"/>
          <ac:spMkLst>
            <pc:docMk/>
            <pc:sldMk cId="700631554" sldId="760"/>
            <ac:spMk id="2" creationId="{00000000-0000-0000-0000-000000000000}"/>
          </ac:spMkLst>
        </pc:spChg>
        <pc:spChg chg="mod">
          <ac:chgData name="Matthew Fredericks" userId="S::mfrederi@bocesmaars.org::7fa590d3-d307-409c-8b5e-ceb5b8b39494" providerId="AD" clId="Web-{3816739E-C64E-42AE-9AD8-3F09D5E6BD83}" dt="2022-09-30T14:06:20.386" v="3" actId="20577"/>
          <ac:spMkLst>
            <pc:docMk/>
            <pc:sldMk cId="700631554" sldId="760"/>
            <ac:spMk id="3" creationId="{00000000-0000-0000-0000-000000000000}"/>
          </ac:spMkLst>
        </pc:spChg>
        <pc:spChg chg="mod">
          <ac:chgData name="Matthew Fredericks" userId="S::mfrederi@bocesmaars.org::7fa590d3-d307-409c-8b5e-ceb5b8b39494" providerId="AD" clId="Web-{3816739E-C64E-42AE-9AD8-3F09D5E6BD83}" dt="2022-09-30T14:07:34.779" v="25" actId="20577"/>
          <ac:spMkLst>
            <pc:docMk/>
            <pc:sldMk cId="700631554" sldId="760"/>
            <ac:spMk id="6" creationId="{00000000-0000-0000-0000-000000000000}"/>
          </ac:spMkLst>
        </pc:spChg>
        <pc:picChg chg="add mod">
          <ac:chgData name="Matthew Fredericks" userId="S::mfrederi@bocesmaars.org::7fa590d3-d307-409c-8b5e-ceb5b8b39494" providerId="AD" clId="Web-{3816739E-C64E-42AE-9AD8-3F09D5E6BD83}" dt="2022-09-30T14:11:51.303" v="133" actId="1076"/>
          <ac:picMkLst>
            <pc:docMk/>
            <pc:sldMk cId="700631554" sldId="760"/>
            <ac:picMk id="7" creationId="{8F6FB27E-C24B-8ED1-4886-F73D6A6A0357}"/>
          </ac:picMkLst>
        </pc:picChg>
        <pc:picChg chg="del">
          <ac:chgData name="Matthew Fredericks" userId="S::mfrederi@bocesmaars.org::7fa590d3-d307-409c-8b5e-ceb5b8b39494" providerId="AD" clId="Web-{3816739E-C64E-42AE-9AD8-3F09D5E6BD83}" dt="2022-09-30T14:10:45.754" v="114"/>
          <ac:picMkLst>
            <pc:docMk/>
            <pc:sldMk cId="700631554" sldId="760"/>
            <ac:picMk id="1026" creationId="{328437DA-5A41-4206-81BB-134B903BE63F}"/>
          </ac:picMkLst>
        </pc:picChg>
      </pc:sldChg>
      <pc:sldChg chg="modSp">
        <pc:chgData name="Matthew Fredericks" userId="S::mfrederi@bocesmaars.org::7fa590d3-d307-409c-8b5e-ceb5b8b39494" providerId="AD" clId="Web-{3816739E-C64E-42AE-9AD8-3F09D5E6BD83}" dt="2022-09-30T14:08:04.562" v="37" actId="20577"/>
        <pc:sldMkLst>
          <pc:docMk/>
          <pc:sldMk cId="710025722" sldId="761"/>
        </pc:sldMkLst>
        <pc:spChg chg="mod">
          <ac:chgData name="Matthew Fredericks" userId="S::mfrederi@bocesmaars.org::7fa590d3-d307-409c-8b5e-ceb5b8b39494" providerId="AD" clId="Web-{3816739E-C64E-42AE-9AD8-3F09D5E6BD83}" dt="2022-09-30T14:08:04.562" v="37" actId="20577"/>
          <ac:spMkLst>
            <pc:docMk/>
            <pc:sldMk cId="710025722" sldId="761"/>
            <ac:spMk id="6" creationId="{00000000-0000-0000-0000-000000000000}"/>
          </ac:spMkLst>
        </pc:spChg>
      </pc:sldChg>
    </pc:docChg>
  </pc:docChgLst>
  <pc:docChgLst>
    <pc:chgData name="Ryan Maier" userId="S::rmaier@monroe2boces.org::86d7282d-a2ca-4070-b274-97cf0a07a698" providerId="AD" clId="Web-{1C396616-2C97-4222-952E-1FBFCACFC270}"/>
    <pc:docChg chg="modSld sldOrd">
      <pc:chgData name="Ryan Maier" userId="S::rmaier@monroe2boces.org::86d7282d-a2ca-4070-b274-97cf0a07a698" providerId="AD" clId="Web-{1C396616-2C97-4222-952E-1FBFCACFC270}" dt="2023-10-17T12:25:45.460" v="164" actId="20577"/>
      <pc:docMkLst>
        <pc:docMk/>
      </pc:docMkLst>
      <pc:sldChg chg="addSp delSp modSp">
        <pc:chgData name="Ryan Maier" userId="S::rmaier@monroe2boces.org::86d7282d-a2ca-4070-b274-97cf0a07a698" providerId="AD" clId="Web-{1C396616-2C97-4222-952E-1FBFCACFC270}" dt="2023-10-17T12:02:57.348" v="120" actId="1076"/>
        <pc:sldMkLst>
          <pc:docMk/>
          <pc:sldMk cId="0" sldId="382"/>
        </pc:sldMkLst>
        <pc:spChg chg="mod">
          <ac:chgData name="Ryan Maier" userId="S::rmaier@monroe2boces.org::86d7282d-a2ca-4070-b274-97cf0a07a698" providerId="AD" clId="Web-{1C396616-2C97-4222-952E-1FBFCACFC270}" dt="2023-10-17T12:00:48.470" v="61" actId="20577"/>
          <ac:spMkLst>
            <pc:docMk/>
            <pc:sldMk cId="0" sldId="382"/>
            <ac:spMk id="2" creationId="{00000000-0000-0000-0000-000000000000}"/>
          </ac:spMkLst>
        </pc:spChg>
        <pc:spChg chg="del mod">
          <ac:chgData name="Ryan Maier" userId="S::rmaier@monroe2boces.org::86d7282d-a2ca-4070-b274-97cf0a07a698" providerId="AD" clId="Web-{1C396616-2C97-4222-952E-1FBFCACFC270}" dt="2023-10-17T12:01:48.299" v="106"/>
          <ac:spMkLst>
            <pc:docMk/>
            <pc:sldMk cId="0" sldId="382"/>
            <ac:spMk id="3" creationId="{00000000-0000-0000-0000-000000000000}"/>
          </ac:spMkLst>
        </pc:spChg>
        <pc:spChg chg="add mod">
          <ac:chgData name="Ryan Maier" userId="S::rmaier@monroe2boces.org::86d7282d-a2ca-4070-b274-97cf0a07a698" providerId="AD" clId="Web-{1C396616-2C97-4222-952E-1FBFCACFC270}" dt="2023-10-17T12:01:38.549" v="102" actId="1076"/>
          <ac:spMkLst>
            <pc:docMk/>
            <pc:sldMk cId="0" sldId="382"/>
            <ac:spMk id="5" creationId="{809D4C49-D7C7-21D7-9206-81FE25FA3BFE}"/>
          </ac:spMkLst>
        </pc:spChg>
        <pc:spChg chg="add mod">
          <ac:chgData name="Ryan Maier" userId="S::rmaier@monroe2boces.org::86d7282d-a2ca-4070-b274-97cf0a07a698" providerId="AD" clId="Web-{1C396616-2C97-4222-952E-1FBFCACFC270}" dt="2023-10-17T12:01:41.424" v="103" actId="1076"/>
          <ac:spMkLst>
            <pc:docMk/>
            <pc:sldMk cId="0" sldId="382"/>
            <ac:spMk id="6" creationId="{3A69567D-8AC6-E80B-C71E-3ACFEEE0F861}"/>
          </ac:spMkLst>
        </pc:spChg>
        <pc:spChg chg="add mod">
          <ac:chgData name="Ryan Maier" userId="S::rmaier@monroe2boces.org::86d7282d-a2ca-4070-b274-97cf0a07a698" providerId="AD" clId="Web-{1C396616-2C97-4222-952E-1FBFCACFC270}" dt="2023-10-17T12:01:41.612" v="104" actId="1076"/>
          <ac:spMkLst>
            <pc:docMk/>
            <pc:sldMk cId="0" sldId="382"/>
            <ac:spMk id="7" creationId="{D19C6764-81ED-47F7-3FFE-2C698B9866F4}"/>
          </ac:spMkLst>
        </pc:spChg>
        <pc:spChg chg="add mod">
          <ac:chgData name="Ryan Maier" userId="S::rmaier@monroe2boces.org::86d7282d-a2ca-4070-b274-97cf0a07a698" providerId="AD" clId="Web-{1C396616-2C97-4222-952E-1FBFCACFC270}" dt="2023-10-17T12:02:57.348" v="120" actId="1076"/>
          <ac:spMkLst>
            <pc:docMk/>
            <pc:sldMk cId="0" sldId="382"/>
            <ac:spMk id="9" creationId="{7632135C-CEF1-2C2D-CA8D-628210E5BDF9}"/>
          </ac:spMkLst>
        </pc:spChg>
        <pc:picChg chg="mod">
          <ac:chgData name="Ryan Maier" userId="S::rmaier@monroe2boces.org::86d7282d-a2ca-4070-b274-97cf0a07a698" providerId="AD" clId="Web-{1C396616-2C97-4222-952E-1FBFCACFC270}" dt="2023-10-17T12:02:53.364" v="119" actId="1076"/>
          <ac:picMkLst>
            <pc:docMk/>
            <pc:sldMk cId="0" sldId="382"/>
            <ac:picMk id="4" creationId="{00000000-0000-0000-0000-000000000000}"/>
          </ac:picMkLst>
        </pc:picChg>
      </pc:sldChg>
      <pc:sldChg chg="ord">
        <pc:chgData name="Ryan Maier" userId="S::rmaier@monroe2boces.org::86d7282d-a2ca-4070-b274-97cf0a07a698" providerId="AD" clId="Web-{1C396616-2C97-4222-952E-1FBFCACFC270}" dt="2023-10-17T12:17:58.855" v="124"/>
        <pc:sldMkLst>
          <pc:docMk/>
          <pc:sldMk cId="0" sldId="383"/>
        </pc:sldMkLst>
      </pc:sldChg>
      <pc:sldChg chg="modSp">
        <pc:chgData name="Ryan Maier" userId="S::rmaier@monroe2boces.org::86d7282d-a2ca-4070-b274-97cf0a07a698" providerId="AD" clId="Web-{1C396616-2C97-4222-952E-1FBFCACFC270}" dt="2023-10-17T12:16:44.056" v="123" actId="20577"/>
        <pc:sldMkLst>
          <pc:docMk/>
          <pc:sldMk cId="3099733679" sldId="756"/>
        </pc:sldMkLst>
        <pc:spChg chg="mod">
          <ac:chgData name="Ryan Maier" userId="S::rmaier@monroe2boces.org::86d7282d-a2ca-4070-b274-97cf0a07a698" providerId="AD" clId="Web-{1C396616-2C97-4222-952E-1FBFCACFC270}" dt="2023-10-17T12:16:44.056" v="123" actId="20577"/>
          <ac:spMkLst>
            <pc:docMk/>
            <pc:sldMk cId="3099733679" sldId="756"/>
            <ac:spMk id="3" creationId="{FE285491-E2ED-4D4E-9D0B-9C3A0BF041A6}"/>
          </ac:spMkLst>
        </pc:spChg>
      </pc:sldChg>
      <pc:sldChg chg="modSp">
        <pc:chgData name="Ryan Maier" userId="S::rmaier@monroe2boces.org::86d7282d-a2ca-4070-b274-97cf0a07a698" providerId="AD" clId="Web-{1C396616-2C97-4222-952E-1FBFCACFC270}" dt="2023-10-17T12:25:45.460" v="164" actId="20577"/>
        <pc:sldMkLst>
          <pc:docMk/>
          <pc:sldMk cId="2484692338" sldId="779"/>
        </pc:sldMkLst>
        <pc:spChg chg="mod">
          <ac:chgData name="Ryan Maier" userId="S::rmaier@monroe2boces.org::86d7282d-a2ca-4070-b274-97cf0a07a698" providerId="AD" clId="Web-{1C396616-2C97-4222-952E-1FBFCACFC270}" dt="2023-10-17T12:25:45.460" v="164" actId="20577"/>
          <ac:spMkLst>
            <pc:docMk/>
            <pc:sldMk cId="2484692338" sldId="779"/>
            <ac:spMk id="2" creationId="{A55A31F9-07D3-9073-D17D-CC15C91CD131}"/>
          </ac:spMkLst>
        </pc:spChg>
      </pc:sldChg>
    </pc:docChg>
  </pc:docChgLst>
  <pc:docChgLst>
    <pc:chgData name="Matthew Fredericks" userId="S::mfrederi@bocesmaars.org::7fa590d3-d307-409c-8b5e-ceb5b8b39494" providerId="AD" clId="Web-{987F9FA5-F6F0-4AE8-B207-91F90D682EDD}"/>
    <pc:docChg chg="addSld modSld sldOrd modSection">
      <pc:chgData name="Matthew Fredericks" userId="S::mfrederi@bocesmaars.org::7fa590d3-d307-409c-8b5e-ceb5b8b39494" providerId="AD" clId="Web-{987F9FA5-F6F0-4AE8-B207-91F90D682EDD}" dt="2022-10-05T19:31:59.557" v="249" actId="20577"/>
      <pc:docMkLst>
        <pc:docMk/>
      </pc:docMkLst>
      <pc:sldChg chg="modSp">
        <pc:chgData name="Matthew Fredericks" userId="S::mfrederi@bocesmaars.org::7fa590d3-d307-409c-8b5e-ceb5b8b39494" providerId="AD" clId="Web-{987F9FA5-F6F0-4AE8-B207-91F90D682EDD}" dt="2022-10-05T18:27:50.467" v="181" actId="20577"/>
        <pc:sldMkLst>
          <pc:docMk/>
          <pc:sldMk cId="700631554" sldId="760"/>
        </pc:sldMkLst>
        <pc:spChg chg="mod">
          <ac:chgData name="Matthew Fredericks" userId="S::mfrederi@bocesmaars.org::7fa590d3-d307-409c-8b5e-ceb5b8b39494" providerId="AD" clId="Web-{987F9FA5-F6F0-4AE8-B207-91F90D682EDD}" dt="2022-10-05T18:27:50.467" v="181" actId="20577"/>
          <ac:spMkLst>
            <pc:docMk/>
            <pc:sldMk cId="700631554" sldId="760"/>
            <ac:spMk id="2" creationId="{00000000-0000-0000-0000-000000000000}"/>
          </ac:spMkLst>
        </pc:spChg>
        <pc:spChg chg="mod">
          <ac:chgData name="Matthew Fredericks" userId="S::mfrederi@bocesmaars.org::7fa590d3-d307-409c-8b5e-ceb5b8b39494" providerId="AD" clId="Web-{987F9FA5-F6F0-4AE8-B207-91F90D682EDD}" dt="2022-10-05T16:38:39.236" v="0" actId="20577"/>
          <ac:spMkLst>
            <pc:docMk/>
            <pc:sldMk cId="700631554" sldId="760"/>
            <ac:spMk id="6" creationId="{00000000-0000-0000-0000-000000000000}"/>
          </ac:spMkLst>
        </pc:spChg>
      </pc:sldChg>
      <pc:sldChg chg="modSp">
        <pc:chgData name="Matthew Fredericks" userId="S::mfrederi@bocesmaars.org::7fa590d3-d307-409c-8b5e-ceb5b8b39494" providerId="AD" clId="Web-{987F9FA5-F6F0-4AE8-B207-91F90D682EDD}" dt="2022-10-05T17:27:41.629" v="179" actId="20577"/>
        <pc:sldMkLst>
          <pc:docMk/>
          <pc:sldMk cId="710025722" sldId="761"/>
        </pc:sldMkLst>
        <pc:spChg chg="mod">
          <ac:chgData name="Matthew Fredericks" userId="S::mfrederi@bocesmaars.org::7fa590d3-d307-409c-8b5e-ceb5b8b39494" providerId="AD" clId="Web-{987F9FA5-F6F0-4AE8-B207-91F90D682EDD}" dt="2022-10-05T17:27:41.629" v="179" actId="20577"/>
          <ac:spMkLst>
            <pc:docMk/>
            <pc:sldMk cId="710025722" sldId="761"/>
            <ac:spMk id="6" creationId="{00000000-0000-0000-0000-000000000000}"/>
          </ac:spMkLst>
        </pc:spChg>
      </pc:sldChg>
      <pc:sldChg chg="modSp">
        <pc:chgData name="Matthew Fredericks" userId="S::mfrederi@bocesmaars.org::7fa590d3-d307-409c-8b5e-ceb5b8b39494" providerId="AD" clId="Web-{987F9FA5-F6F0-4AE8-B207-91F90D682EDD}" dt="2022-10-05T19:31:59.557" v="249" actId="20577"/>
        <pc:sldMkLst>
          <pc:docMk/>
          <pc:sldMk cId="4033759365" sldId="774"/>
        </pc:sldMkLst>
        <pc:spChg chg="mod">
          <ac:chgData name="Matthew Fredericks" userId="S::mfrederi@bocesmaars.org::7fa590d3-d307-409c-8b5e-ceb5b8b39494" providerId="AD" clId="Web-{987F9FA5-F6F0-4AE8-B207-91F90D682EDD}" dt="2022-10-05T19:31:59.557" v="249" actId="20577"/>
          <ac:spMkLst>
            <pc:docMk/>
            <pc:sldMk cId="4033759365" sldId="774"/>
            <ac:spMk id="2" creationId="{57E49380-E1CD-53C7-CB00-968BCA2D2B2D}"/>
          </ac:spMkLst>
        </pc:spChg>
      </pc:sldChg>
      <pc:sldChg chg="addSp delSp modSp new ord">
        <pc:chgData name="Matthew Fredericks" userId="S::mfrederi@bocesmaars.org::7fa590d3-d307-409c-8b5e-ceb5b8b39494" providerId="AD" clId="Web-{987F9FA5-F6F0-4AE8-B207-91F90D682EDD}" dt="2022-10-05T17:11:52.854" v="173"/>
        <pc:sldMkLst>
          <pc:docMk/>
          <pc:sldMk cId="2581111162" sldId="782"/>
        </pc:sldMkLst>
        <pc:spChg chg="del">
          <ac:chgData name="Matthew Fredericks" userId="S::mfrederi@bocesmaars.org::7fa590d3-d307-409c-8b5e-ceb5b8b39494" providerId="AD" clId="Web-{987F9FA5-F6F0-4AE8-B207-91F90D682EDD}" dt="2022-10-05T16:57:09.800" v="17"/>
          <ac:spMkLst>
            <pc:docMk/>
            <pc:sldMk cId="2581111162" sldId="782"/>
            <ac:spMk id="2" creationId="{E7C16A33-03F6-E527-DC84-D3DDD8E0632C}"/>
          </ac:spMkLst>
        </pc:spChg>
        <pc:spChg chg="mod">
          <ac:chgData name="Matthew Fredericks" userId="S::mfrederi@bocesmaars.org::7fa590d3-d307-409c-8b5e-ceb5b8b39494" providerId="AD" clId="Web-{987F9FA5-F6F0-4AE8-B207-91F90D682EDD}" dt="2022-10-05T16:46:12.147" v="16" actId="20577"/>
          <ac:spMkLst>
            <pc:docMk/>
            <pc:sldMk cId="2581111162" sldId="782"/>
            <ac:spMk id="3" creationId="{E9BD4EF5-6CDB-E550-6891-27C208F1EFBE}"/>
          </ac:spMkLst>
        </pc:spChg>
        <pc:spChg chg="mod">
          <ac:chgData name="Matthew Fredericks" userId="S::mfrederi@bocesmaars.org::7fa590d3-d307-409c-8b5e-ceb5b8b39494" providerId="AD" clId="Web-{987F9FA5-F6F0-4AE8-B207-91F90D682EDD}" dt="2022-10-05T17:00:41.309" v="79" actId="20577"/>
          <ac:spMkLst>
            <pc:docMk/>
            <pc:sldMk cId="2581111162" sldId="782"/>
            <ac:spMk id="5" creationId="{C27E85BB-23B9-080A-779C-83A67D6AB769}"/>
          </ac:spMkLst>
        </pc:spChg>
        <pc:spChg chg="add del mod">
          <ac:chgData name="Matthew Fredericks" userId="S::mfrederi@bocesmaars.org::7fa590d3-d307-409c-8b5e-ceb5b8b39494" providerId="AD" clId="Web-{987F9FA5-F6F0-4AE8-B207-91F90D682EDD}" dt="2022-10-05T16:59:33.884" v="58"/>
          <ac:spMkLst>
            <pc:docMk/>
            <pc:sldMk cId="2581111162" sldId="782"/>
            <ac:spMk id="8" creationId="{3A2F9895-4144-FC6C-E97B-2C304DFD4999}"/>
          </ac:spMkLst>
        </pc:spChg>
        <pc:spChg chg="add mod">
          <ac:chgData name="Matthew Fredericks" userId="S::mfrederi@bocesmaars.org::7fa590d3-d307-409c-8b5e-ceb5b8b39494" providerId="AD" clId="Web-{987F9FA5-F6F0-4AE8-B207-91F90D682EDD}" dt="2022-10-05T17:10:50.758" v="172" actId="1076"/>
          <ac:spMkLst>
            <pc:docMk/>
            <pc:sldMk cId="2581111162" sldId="782"/>
            <ac:spMk id="11" creationId="{11FC2643-904F-E394-8B2F-A6B8E66D7639}"/>
          </ac:spMkLst>
        </pc:spChg>
        <pc:picChg chg="add del mod ord">
          <ac:chgData name="Matthew Fredericks" userId="S::mfrederi@bocesmaars.org::7fa590d3-d307-409c-8b5e-ceb5b8b39494" providerId="AD" clId="Web-{987F9FA5-F6F0-4AE8-B207-91F90D682EDD}" dt="2022-10-05T16:57:29.082" v="19"/>
          <ac:picMkLst>
            <pc:docMk/>
            <pc:sldMk cId="2581111162" sldId="782"/>
            <ac:picMk id="6" creationId="{AC9BEEDB-83D0-5427-64B6-B0A59D2D9BEC}"/>
          </ac:picMkLst>
        </pc:picChg>
        <pc:picChg chg="add mod ord">
          <ac:chgData name="Matthew Fredericks" userId="S::mfrederi@bocesmaars.org::7fa590d3-d307-409c-8b5e-ceb5b8b39494" providerId="AD" clId="Web-{987F9FA5-F6F0-4AE8-B207-91F90D682EDD}" dt="2022-10-05T17:04:58.461" v="83" actId="14100"/>
          <ac:picMkLst>
            <pc:docMk/>
            <pc:sldMk cId="2581111162" sldId="782"/>
            <ac:picMk id="9" creationId="{01181B58-35DC-707D-8010-227B642AA1EC}"/>
          </ac:picMkLst>
        </pc:picChg>
        <pc:picChg chg="add del mod">
          <ac:chgData name="Matthew Fredericks" userId="S::mfrederi@bocesmaars.org::7fa590d3-d307-409c-8b5e-ceb5b8b39494" providerId="AD" clId="Web-{987F9FA5-F6F0-4AE8-B207-91F90D682EDD}" dt="2022-10-05T17:04:42.023" v="82"/>
          <ac:picMkLst>
            <pc:docMk/>
            <pc:sldMk cId="2581111162" sldId="782"/>
            <ac:picMk id="10" creationId="{43EDAA35-40CE-A1FC-A293-ABF3B2F5E1EE}"/>
          </ac:picMkLst>
        </pc:picChg>
      </pc:sldChg>
    </pc:docChg>
  </pc:docChgLst>
  <pc:docChgLst>
    <pc:chgData name="Laurie Hazard" userId="S::lhazard@bocesmaars.org::71b497eb-3eb3-47bd-8872-e714f38e3320" providerId="AD" clId="Web-{40C4144D-B2F3-46B0-837A-D656521BD88C}"/>
    <pc:docChg chg="modSld">
      <pc:chgData name="Laurie Hazard" userId="S::lhazard@bocesmaars.org::71b497eb-3eb3-47bd-8872-e714f38e3320" providerId="AD" clId="Web-{40C4144D-B2F3-46B0-837A-D656521BD88C}" dt="2023-10-17T12:35:26.541" v="0" actId="20577"/>
      <pc:docMkLst>
        <pc:docMk/>
      </pc:docMkLst>
      <pc:sldChg chg="modSp">
        <pc:chgData name="Laurie Hazard" userId="S::lhazard@bocesmaars.org::71b497eb-3eb3-47bd-8872-e714f38e3320" providerId="AD" clId="Web-{40C4144D-B2F3-46B0-837A-D656521BD88C}" dt="2023-10-17T12:35:26.541" v="0" actId="20577"/>
        <pc:sldMkLst>
          <pc:docMk/>
          <pc:sldMk cId="2484692338" sldId="779"/>
        </pc:sldMkLst>
        <pc:spChg chg="mod">
          <ac:chgData name="Laurie Hazard" userId="S::lhazard@bocesmaars.org::71b497eb-3eb3-47bd-8872-e714f38e3320" providerId="AD" clId="Web-{40C4144D-B2F3-46B0-837A-D656521BD88C}" dt="2023-10-17T12:35:26.541" v="0" actId="20577"/>
          <ac:spMkLst>
            <pc:docMk/>
            <pc:sldMk cId="2484692338" sldId="779"/>
            <ac:spMk id="2" creationId="{A55A31F9-07D3-9073-D17D-CC15C91CD131}"/>
          </ac:spMkLst>
        </pc:spChg>
      </pc:sldChg>
    </pc:docChg>
  </pc:docChgLst>
  <pc:docChgLst>
    <pc:chgData name="Ryan Maier" userId="S::rmaier@monroe2boces.org::86d7282d-a2ca-4070-b274-97cf0a07a698" providerId="AD" clId="Web-{C4BB059F-D070-4C56-92B6-302A0B838B9C}"/>
    <pc:docChg chg="mod modSld modMainMaster setSldSz">
      <pc:chgData name="Ryan Maier" userId="S::rmaier@monroe2boces.org::86d7282d-a2ca-4070-b274-97cf0a07a698" providerId="AD" clId="Web-{C4BB059F-D070-4C56-92B6-302A0B838B9C}" dt="2022-10-04T15:45:24.514" v="101" actId="20577"/>
      <pc:docMkLst>
        <pc:docMk/>
      </pc:docMkLst>
      <pc:sldChg chg="modSp">
        <pc:chgData name="Ryan Maier" userId="S::rmaier@monroe2boces.org::86d7282d-a2ca-4070-b274-97cf0a07a698" providerId="AD" clId="Web-{C4BB059F-D070-4C56-92B6-302A0B838B9C}" dt="2022-10-04T15:35:37.030" v="0"/>
        <pc:sldMkLst>
          <pc:docMk/>
          <pc:sldMk cId="0" sldId="382"/>
        </pc:sldMkLst>
        <pc:spChg chg="mod">
          <ac:chgData name="Ryan Maier" userId="S::rmaier@monroe2boces.org::86d7282d-a2ca-4070-b274-97cf0a07a698" providerId="AD" clId="Web-{C4BB059F-D070-4C56-92B6-302A0B838B9C}" dt="2022-10-04T15:35:37.030" v="0"/>
          <ac:spMkLst>
            <pc:docMk/>
            <pc:sldMk cId="0" sldId="382"/>
            <ac:spMk id="2" creationId="{00000000-0000-0000-0000-000000000000}"/>
          </ac:spMkLst>
        </pc:spChg>
        <pc:spChg chg="mod">
          <ac:chgData name="Ryan Maier" userId="S::rmaier@monroe2boces.org::86d7282d-a2ca-4070-b274-97cf0a07a698" providerId="AD" clId="Web-{C4BB059F-D070-4C56-92B6-302A0B838B9C}" dt="2022-10-04T15:35:37.030" v="0"/>
          <ac:spMkLst>
            <pc:docMk/>
            <pc:sldMk cId="0" sldId="382"/>
            <ac:spMk id="3" creationId="{00000000-0000-0000-0000-000000000000}"/>
          </ac:spMkLst>
        </pc:spChg>
        <pc:picChg chg="mod">
          <ac:chgData name="Ryan Maier" userId="S::rmaier@monroe2boces.org::86d7282d-a2ca-4070-b274-97cf0a07a698" providerId="AD" clId="Web-{C4BB059F-D070-4C56-92B6-302A0B838B9C}" dt="2022-10-04T15:35:37.030" v="0"/>
          <ac:picMkLst>
            <pc:docMk/>
            <pc:sldMk cId="0" sldId="382"/>
            <ac:picMk id="4" creationId="{00000000-0000-0000-0000-000000000000}"/>
          </ac:picMkLst>
        </pc:picChg>
      </pc:sldChg>
      <pc:sldChg chg="modSp">
        <pc:chgData name="Ryan Maier" userId="S::rmaier@monroe2boces.org::86d7282d-a2ca-4070-b274-97cf0a07a698" providerId="AD" clId="Web-{C4BB059F-D070-4C56-92B6-302A0B838B9C}" dt="2022-10-04T15:35:37.030" v="0"/>
        <pc:sldMkLst>
          <pc:docMk/>
          <pc:sldMk cId="0" sldId="383"/>
        </pc:sldMkLst>
        <pc:spChg chg="mod">
          <ac:chgData name="Ryan Maier" userId="S::rmaier@monroe2boces.org::86d7282d-a2ca-4070-b274-97cf0a07a698" providerId="AD" clId="Web-{C4BB059F-D070-4C56-92B6-302A0B838B9C}" dt="2022-10-04T15:35:37.030" v="0"/>
          <ac:spMkLst>
            <pc:docMk/>
            <pc:sldMk cId="0" sldId="383"/>
            <ac:spMk id="4" creationId="{00000000-0000-0000-0000-000000000000}"/>
          </ac:spMkLst>
        </pc:spChg>
        <pc:spChg chg="mod">
          <ac:chgData name="Ryan Maier" userId="S::rmaier@monroe2boces.org::86d7282d-a2ca-4070-b274-97cf0a07a698" providerId="AD" clId="Web-{C4BB059F-D070-4C56-92B6-302A0B838B9C}" dt="2022-10-04T15:35:37.030" v="0"/>
          <ac:spMkLst>
            <pc:docMk/>
            <pc:sldMk cId="0" sldId="383"/>
            <ac:spMk id="5" creationId="{00000000-0000-0000-0000-000000000000}"/>
          </ac:spMkLst>
        </pc:spChg>
        <pc:picChg chg="mod">
          <ac:chgData name="Ryan Maier" userId="S::rmaier@monroe2boces.org::86d7282d-a2ca-4070-b274-97cf0a07a698" providerId="AD" clId="Web-{C4BB059F-D070-4C56-92B6-302A0B838B9C}" dt="2022-10-04T15:35:37.030" v="0"/>
          <ac:picMkLst>
            <pc:docMk/>
            <pc:sldMk cId="0" sldId="383"/>
            <ac:picMk id="6" creationId="{00000000-0000-0000-0000-000000000000}"/>
          </ac:picMkLst>
        </pc:picChg>
      </pc:sldChg>
      <pc:sldChg chg="modSp">
        <pc:chgData name="Ryan Maier" userId="S::rmaier@monroe2boces.org::86d7282d-a2ca-4070-b274-97cf0a07a698" providerId="AD" clId="Web-{C4BB059F-D070-4C56-92B6-302A0B838B9C}" dt="2022-10-04T15:37:54.940" v="5" actId="14100"/>
        <pc:sldMkLst>
          <pc:docMk/>
          <pc:sldMk cId="1771562510" sldId="493"/>
        </pc:sldMkLst>
        <pc:spChg chg="mod">
          <ac:chgData name="Ryan Maier" userId="S::rmaier@monroe2boces.org::86d7282d-a2ca-4070-b274-97cf0a07a698" providerId="AD" clId="Web-{C4BB059F-D070-4C56-92B6-302A0B838B9C}" dt="2022-10-04T15:35:37.030" v="0"/>
          <ac:spMkLst>
            <pc:docMk/>
            <pc:sldMk cId="1771562510" sldId="493"/>
            <ac:spMk id="2" creationId="{00000000-0000-0000-0000-000000000000}"/>
          </ac:spMkLst>
        </pc:spChg>
        <pc:spChg chg="mod">
          <ac:chgData name="Ryan Maier" userId="S::rmaier@monroe2boces.org::86d7282d-a2ca-4070-b274-97cf0a07a698" providerId="AD" clId="Web-{C4BB059F-D070-4C56-92B6-302A0B838B9C}" dt="2022-10-04T15:37:54.940" v="5" actId="14100"/>
          <ac:spMkLst>
            <pc:docMk/>
            <pc:sldMk cId="1771562510" sldId="493"/>
            <ac:spMk id="3" creationId="{00000000-0000-0000-0000-000000000000}"/>
          </ac:spMkLst>
        </pc:spChg>
      </pc:sldChg>
      <pc:sldChg chg="modSp">
        <pc:chgData name="Ryan Maier" userId="S::rmaier@monroe2boces.org::86d7282d-a2ca-4070-b274-97cf0a07a698" providerId="AD" clId="Web-{C4BB059F-D070-4C56-92B6-302A0B838B9C}" dt="2022-10-04T15:35:37.030" v="0"/>
        <pc:sldMkLst>
          <pc:docMk/>
          <pc:sldMk cId="1142986703" sldId="678"/>
        </pc:sldMkLst>
        <pc:spChg chg="mod">
          <ac:chgData name="Ryan Maier" userId="S::rmaier@monroe2boces.org::86d7282d-a2ca-4070-b274-97cf0a07a698" providerId="AD" clId="Web-{C4BB059F-D070-4C56-92B6-302A0B838B9C}" dt="2022-10-04T15:35:37.030" v="0"/>
          <ac:spMkLst>
            <pc:docMk/>
            <pc:sldMk cId="1142986703" sldId="678"/>
            <ac:spMk id="5" creationId="{00000000-0000-0000-0000-000000000000}"/>
          </ac:spMkLst>
        </pc:spChg>
      </pc:sldChg>
      <pc:sldChg chg="modSp">
        <pc:chgData name="Ryan Maier" userId="S::rmaier@monroe2boces.org::86d7282d-a2ca-4070-b274-97cf0a07a698" providerId="AD" clId="Web-{C4BB059F-D070-4C56-92B6-302A0B838B9C}" dt="2022-10-04T15:35:37.030" v="0"/>
        <pc:sldMkLst>
          <pc:docMk/>
          <pc:sldMk cId="475380004" sldId="680"/>
        </pc:sldMkLst>
        <pc:spChg chg="mod">
          <ac:chgData name="Ryan Maier" userId="S::rmaier@monroe2boces.org::86d7282d-a2ca-4070-b274-97cf0a07a698" providerId="AD" clId="Web-{C4BB059F-D070-4C56-92B6-302A0B838B9C}" dt="2022-10-04T15:35:37.030" v="0"/>
          <ac:spMkLst>
            <pc:docMk/>
            <pc:sldMk cId="475380004" sldId="680"/>
            <ac:spMk id="2" creationId="{00000000-0000-0000-0000-000000000000}"/>
          </ac:spMkLst>
        </pc:spChg>
        <pc:spChg chg="mod">
          <ac:chgData name="Ryan Maier" userId="S::rmaier@monroe2boces.org::86d7282d-a2ca-4070-b274-97cf0a07a698" providerId="AD" clId="Web-{C4BB059F-D070-4C56-92B6-302A0B838B9C}" dt="2022-10-04T15:35:37.030" v="0"/>
          <ac:spMkLst>
            <pc:docMk/>
            <pc:sldMk cId="475380004" sldId="680"/>
            <ac:spMk id="4" creationId="{00000000-0000-0000-0000-000000000000}"/>
          </ac:spMkLst>
        </pc:spChg>
        <pc:picChg chg="mod">
          <ac:chgData name="Ryan Maier" userId="S::rmaier@monroe2boces.org::86d7282d-a2ca-4070-b274-97cf0a07a698" providerId="AD" clId="Web-{C4BB059F-D070-4C56-92B6-302A0B838B9C}" dt="2022-10-04T15:35:37.030" v="0"/>
          <ac:picMkLst>
            <pc:docMk/>
            <pc:sldMk cId="475380004" sldId="680"/>
            <ac:picMk id="5" creationId="{00000000-0000-0000-0000-000000000000}"/>
          </ac:picMkLst>
        </pc:picChg>
      </pc:sldChg>
      <pc:sldChg chg="modSp">
        <pc:chgData name="Ryan Maier" userId="S::rmaier@monroe2boces.org::86d7282d-a2ca-4070-b274-97cf0a07a698" providerId="AD" clId="Web-{C4BB059F-D070-4C56-92B6-302A0B838B9C}" dt="2022-10-04T15:35:37.030" v="0"/>
        <pc:sldMkLst>
          <pc:docMk/>
          <pc:sldMk cId="1319667800" sldId="683"/>
        </pc:sldMkLst>
        <pc:spChg chg="mod">
          <ac:chgData name="Ryan Maier" userId="S::rmaier@monroe2boces.org::86d7282d-a2ca-4070-b274-97cf0a07a698" providerId="AD" clId="Web-{C4BB059F-D070-4C56-92B6-302A0B838B9C}" dt="2022-10-04T15:35:37.030" v="0"/>
          <ac:spMkLst>
            <pc:docMk/>
            <pc:sldMk cId="1319667800" sldId="683"/>
            <ac:spMk id="5" creationId="{00000000-0000-0000-0000-000000000000}"/>
          </ac:spMkLst>
        </pc:spChg>
      </pc:sldChg>
      <pc:sldChg chg="modSp">
        <pc:chgData name="Ryan Maier" userId="S::rmaier@monroe2boces.org::86d7282d-a2ca-4070-b274-97cf0a07a698" providerId="AD" clId="Web-{C4BB059F-D070-4C56-92B6-302A0B838B9C}" dt="2022-10-04T15:35:37.030" v="0"/>
        <pc:sldMkLst>
          <pc:docMk/>
          <pc:sldMk cId="3454656355" sldId="684"/>
        </pc:sldMkLst>
        <pc:spChg chg="mod">
          <ac:chgData name="Ryan Maier" userId="S::rmaier@monroe2boces.org::86d7282d-a2ca-4070-b274-97cf0a07a698" providerId="AD" clId="Web-{C4BB059F-D070-4C56-92B6-302A0B838B9C}" dt="2022-10-04T15:35:37.030" v="0"/>
          <ac:spMkLst>
            <pc:docMk/>
            <pc:sldMk cId="3454656355" sldId="684"/>
            <ac:spMk id="5" creationId="{00000000-0000-0000-0000-000000000000}"/>
          </ac:spMkLst>
        </pc:spChg>
      </pc:sldChg>
      <pc:sldChg chg="modSp">
        <pc:chgData name="Ryan Maier" userId="S::rmaier@monroe2boces.org::86d7282d-a2ca-4070-b274-97cf0a07a698" providerId="AD" clId="Web-{C4BB059F-D070-4C56-92B6-302A0B838B9C}" dt="2022-10-04T15:36:03.906" v="1" actId="14100"/>
        <pc:sldMkLst>
          <pc:docMk/>
          <pc:sldMk cId="509220980" sldId="685"/>
        </pc:sldMkLst>
        <pc:spChg chg="mod">
          <ac:chgData name="Ryan Maier" userId="S::rmaier@monroe2boces.org::86d7282d-a2ca-4070-b274-97cf0a07a698" providerId="AD" clId="Web-{C4BB059F-D070-4C56-92B6-302A0B838B9C}" dt="2022-10-04T15:35:37.030" v="0"/>
          <ac:spMkLst>
            <pc:docMk/>
            <pc:sldMk cId="509220980" sldId="685"/>
            <ac:spMk id="2" creationId="{00000000-0000-0000-0000-000000000000}"/>
          </ac:spMkLst>
        </pc:spChg>
        <pc:spChg chg="mod">
          <ac:chgData name="Ryan Maier" userId="S::rmaier@monroe2boces.org::86d7282d-a2ca-4070-b274-97cf0a07a698" providerId="AD" clId="Web-{C4BB059F-D070-4C56-92B6-302A0B838B9C}" dt="2022-10-04T15:35:37.030" v="0"/>
          <ac:spMkLst>
            <pc:docMk/>
            <pc:sldMk cId="509220980" sldId="685"/>
            <ac:spMk id="6" creationId="{00000000-0000-0000-0000-000000000000}"/>
          </ac:spMkLst>
        </pc:spChg>
        <pc:spChg chg="mod">
          <ac:chgData name="Ryan Maier" userId="S::rmaier@monroe2boces.org::86d7282d-a2ca-4070-b274-97cf0a07a698" providerId="AD" clId="Web-{C4BB059F-D070-4C56-92B6-302A0B838B9C}" dt="2022-10-04T15:36:03.906" v="1" actId="14100"/>
          <ac:spMkLst>
            <pc:docMk/>
            <pc:sldMk cId="509220980" sldId="685"/>
            <ac:spMk id="7" creationId="{00000000-0000-0000-0000-000000000000}"/>
          </ac:spMkLst>
        </pc:spChg>
      </pc:sldChg>
      <pc:sldChg chg="modSp">
        <pc:chgData name="Ryan Maier" userId="S::rmaier@monroe2boces.org::86d7282d-a2ca-4070-b274-97cf0a07a698" providerId="AD" clId="Web-{C4BB059F-D070-4C56-92B6-302A0B838B9C}" dt="2022-10-04T15:36:11.219" v="2" actId="14100"/>
        <pc:sldMkLst>
          <pc:docMk/>
          <pc:sldMk cId="2894486974" sldId="686"/>
        </pc:sldMkLst>
        <pc:spChg chg="mod">
          <ac:chgData name="Ryan Maier" userId="S::rmaier@monroe2boces.org::86d7282d-a2ca-4070-b274-97cf0a07a698" providerId="AD" clId="Web-{C4BB059F-D070-4C56-92B6-302A0B838B9C}" dt="2022-10-04T15:35:37.030" v="0"/>
          <ac:spMkLst>
            <pc:docMk/>
            <pc:sldMk cId="2894486974" sldId="686"/>
            <ac:spMk id="2" creationId="{00000000-0000-0000-0000-000000000000}"/>
          </ac:spMkLst>
        </pc:spChg>
        <pc:spChg chg="mod">
          <ac:chgData name="Ryan Maier" userId="S::rmaier@monroe2boces.org::86d7282d-a2ca-4070-b274-97cf0a07a698" providerId="AD" clId="Web-{C4BB059F-D070-4C56-92B6-302A0B838B9C}" dt="2022-10-04T15:35:37.030" v="0"/>
          <ac:spMkLst>
            <pc:docMk/>
            <pc:sldMk cId="2894486974" sldId="686"/>
            <ac:spMk id="6" creationId="{00000000-0000-0000-0000-000000000000}"/>
          </ac:spMkLst>
        </pc:spChg>
        <pc:spChg chg="mod">
          <ac:chgData name="Ryan Maier" userId="S::rmaier@monroe2boces.org::86d7282d-a2ca-4070-b274-97cf0a07a698" providerId="AD" clId="Web-{C4BB059F-D070-4C56-92B6-302A0B838B9C}" dt="2022-10-04T15:36:11.219" v="2" actId="14100"/>
          <ac:spMkLst>
            <pc:docMk/>
            <pc:sldMk cId="2894486974" sldId="686"/>
            <ac:spMk id="7" creationId="{00000000-0000-0000-0000-000000000000}"/>
          </ac:spMkLst>
        </pc:spChg>
      </pc:sldChg>
      <pc:sldChg chg="modSp">
        <pc:chgData name="Ryan Maier" userId="S::rmaier@monroe2boces.org::86d7282d-a2ca-4070-b274-97cf0a07a698" providerId="AD" clId="Web-{C4BB059F-D070-4C56-92B6-302A0B838B9C}" dt="2022-10-04T15:36:19.594" v="3" actId="14100"/>
        <pc:sldMkLst>
          <pc:docMk/>
          <pc:sldMk cId="2651979541" sldId="687"/>
        </pc:sldMkLst>
        <pc:spChg chg="mod">
          <ac:chgData name="Ryan Maier" userId="S::rmaier@monroe2boces.org::86d7282d-a2ca-4070-b274-97cf0a07a698" providerId="AD" clId="Web-{C4BB059F-D070-4C56-92B6-302A0B838B9C}" dt="2022-10-04T15:35:37.030" v="0"/>
          <ac:spMkLst>
            <pc:docMk/>
            <pc:sldMk cId="2651979541" sldId="687"/>
            <ac:spMk id="2" creationId="{00000000-0000-0000-0000-000000000000}"/>
          </ac:spMkLst>
        </pc:spChg>
        <pc:spChg chg="mod">
          <ac:chgData name="Ryan Maier" userId="S::rmaier@monroe2boces.org::86d7282d-a2ca-4070-b274-97cf0a07a698" providerId="AD" clId="Web-{C4BB059F-D070-4C56-92B6-302A0B838B9C}" dt="2022-10-04T15:35:37.030" v="0"/>
          <ac:spMkLst>
            <pc:docMk/>
            <pc:sldMk cId="2651979541" sldId="687"/>
            <ac:spMk id="6" creationId="{00000000-0000-0000-0000-000000000000}"/>
          </ac:spMkLst>
        </pc:spChg>
        <pc:spChg chg="mod">
          <ac:chgData name="Ryan Maier" userId="S::rmaier@monroe2boces.org::86d7282d-a2ca-4070-b274-97cf0a07a698" providerId="AD" clId="Web-{C4BB059F-D070-4C56-92B6-302A0B838B9C}" dt="2022-10-04T15:36:19.594" v="3" actId="14100"/>
          <ac:spMkLst>
            <pc:docMk/>
            <pc:sldMk cId="2651979541" sldId="687"/>
            <ac:spMk id="7" creationId="{00000000-0000-0000-0000-000000000000}"/>
          </ac:spMkLst>
        </pc:spChg>
      </pc:sldChg>
      <pc:sldChg chg="modSp">
        <pc:chgData name="Ryan Maier" userId="S::rmaier@monroe2boces.org::86d7282d-a2ca-4070-b274-97cf0a07a698" providerId="AD" clId="Web-{C4BB059F-D070-4C56-92B6-302A0B838B9C}" dt="2022-10-04T15:35:37.030" v="0"/>
        <pc:sldMkLst>
          <pc:docMk/>
          <pc:sldMk cId="4275683728" sldId="693"/>
        </pc:sldMkLst>
        <pc:spChg chg="mod">
          <ac:chgData name="Ryan Maier" userId="S::rmaier@monroe2boces.org::86d7282d-a2ca-4070-b274-97cf0a07a698" providerId="AD" clId="Web-{C4BB059F-D070-4C56-92B6-302A0B838B9C}" dt="2022-10-04T15:35:37.030" v="0"/>
          <ac:spMkLst>
            <pc:docMk/>
            <pc:sldMk cId="4275683728" sldId="693"/>
            <ac:spMk id="2" creationId="{00000000-0000-0000-0000-000000000000}"/>
          </ac:spMkLst>
        </pc:spChg>
        <pc:spChg chg="mod">
          <ac:chgData name="Ryan Maier" userId="S::rmaier@monroe2boces.org::86d7282d-a2ca-4070-b274-97cf0a07a698" providerId="AD" clId="Web-{C4BB059F-D070-4C56-92B6-302A0B838B9C}" dt="2022-10-04T15:35:37.030" v="0"/>
          <ac:spMkLst>
            <pc:docMk/>
            <pc:sldMk cId="4275683728" sldId="693"/>
            <ac:spMk id="6" creationId="{00000000-0000-0000-0000-000000000000}"/>
          </ac:spMkLst>
        </pc:spChg>
      </pc:sldChg>
      <pc:sldChg chg="modSp">
        <pc:chgData name="Ryan Maier" userId="S::rmaier@monroe2boces.org::86d7282d-a2ca-4070-b274-97cf0a07a698" providerId="AD" clId="Web-{C4BB059F-D070-4C56-92B6-302A0B838B9C}" dt="2022-10-04T15:35:37.030" v="0"/>
        <pc:sldMkLst>
          <pc:docMk/>
          <pc:sldMk cId="2339065194" sldId="698"/>
        </pc:sldMkLst>
        <pc:spChg chg="mod">
          <ac:chgData name="Ryan Maier" userId="S::rmaier@monroe2boces.org::86d7282d-a2ca-4070-b274-97cf0a07a698" providerId="AD" clId="Web-{C4BB059F-D070-4C56-92B6-302A0B838B9C}" dt="2022-10-04T15:35:37.030" v="0"/>
          <ac:spMkLst>
            <pc:docMk/>
            <pc:sldMk cId="2339065194" sldId="698"/>
            <ac:spMk id="5" creationId="{00000000-0000-0000-0000-000000000000}"/>
          </ac:spMkLst>
        </pc:spChg>
      </pc:sldChg>
      <pc:sldChg chg="modSp">
        <pc:chgData name="Ryan Maier" userId="S::rmaier@monroe2boces.org::86d7282d-a2ca-4070-b274-97cf0a07a698" providerId="AD" clId="Web-{C4BB059F-D070-4C56-92B6-302A0B838B9C}" dt="2022-10-04T15:38:05.269" v="6" actId="14100"/>
        <pc:sldMkLst>
          <pc:docMk/>
          <pc:sldMk cId="3672237111" sldId="699"/>
        </pc:sldMkLst>
        <pc:spChg chg="mod">
          <ac:chgData name="Ryan Maier" userId="S::rmaier@monroe2boces.org::86d7282d-a2ca-4070-b274-97cf0a07a698" providerId="AD" clId="Web-{C4BB059F-D070-4C56-92B6-302A0B838B9C}" dt="2022-10-04T15:35:37.030" v="0"/>
          <ac:spMkLst>
            <pc:docMk/>
            <pc:sldMk cId="3672237111" sldId="699"/>
            <ac:spMk id="2" creationId="{00000000-0000-0000-0000-000000000000}"/>
          </ac:spMkLst>
        </pc:spChg>
        <pc:spChg chg="mod">
          <ac:chgData name="Ryan Maier" userId="S::rmaier@monroe2boces.org::86d7282d-a2ca-4070-b274-97cf0a07a698" providerId="AD" clId="Web-{C4BB059F-D070-4C56-92B6-302A0B838B9C}" dt="2022-10-04T15:35:37.030" v="0"/>
          <ac:spMkLst>
            <pc:docMk/>
            <pc:sldMk cId="3672237111" sldId="699"/>
            <ac:spMk id="6" creationId="{00000000-0000-0000-0000-000000000000}"/>
          </ac:spMkLst>
        </pc:spChg>
        <pc:spChg chg="mod">
          <ac:chgData name="Ryan Maier" userId="S::rmaier@monroe2boces.org::86d7282d-a2ca-4070-b274-97cf0a07a698" providerId="AD" clId="Web-{C4BB059F-D070-4C56-92B6-302A0B838B9C}" dt="2022-10-04T15:38:05.269" v="6" actId="14100"/>
          <ac:spMkLst>
            <pc:docMk/>
            <pc:sldMk cId="3672237111" sldId="699"/>
            <ac:spMk id="7" creationId="{00000000-0000-0000-0000-000000000000}"/>
          </ac:spMkLst>
        </pc:spChg>
      </pc:sldChg>
      <pc:sldChg chg="modSp">
        <pc:chgData name="Ryan Maier" userId="S::rmaier@monroe2boces.org::86d7282d-a2ca-4070-b274-97cf0a07a698" providerId="AD" clId="Web-{C4BB059F-D070-4C56-92B6-302A0B838B9C}" dt="2022-10-04T15:38:13.925" v="8" actId="1076"/>
        <pc:sldMkLst>
          <pc:docMk/>
          <pc:sldMk cId="2576249577" sldId="700"/>
        </pc:sldMkLst>
        <pc:spChg chg="mod">
          <ac:chgData name="Ryan Maier" userId="S::rmaier@monroe2boces.org::86d7282d-a2ca-4070-b274-97cf0a07a698" providerId="AD" clId="Web-{C4BB059F-D070-4C56-92B6-302A0B838B9C}" dt="2022-10-04T15:35:37.030" v="0"/>
          <ac:spMkLst>
            <pc:docMk/>
            <pc:sldMk cId="2576249577" sldId="700"/>
            <ac:spMk id="2" creationId="{00000000-0000-0000-0000-000000000000}"/>
          </ac:spMkLst>
        </pc:spChg>
        <pc:spChg chg="mod">
          <ac:chgData name="Ryan Maier" userId="S::rmaier@monroe2boces.org::86d7282d-a2ca-4070-b274-97cf0a07a698" providerId="AD" clId="Web-{C4BB059F-D070-4C56-92B6-302A0B838B9C}" dt="2022-10-04T15:35:37.030" v="0"/>
          <ac:spMkLst>
            <pc:docMk/>
            <pc:sldMk cId="2576249577" sldId="700"/>
            <ac:spMk id="6" creationId="{00000000-0000-0000-0000-000000000000}"/>
          </ac:spMkLst>
        </pc:spChg>
        <pc:spChg chg="mod">
          <ac:chgData name="Ryan Maier" userId="S::rmaier@monroe2boces.org::86d7282d-a2ca-4070-b274-97cf0a07a698" providerId="AD" clId="Web-{C4BB059F-D070-4C56-92B6-302A0B838B9C}" dt="2022-10-04T15:38:11.425" v="7" actId="14100"/>
          <ac:spMkLst>
            <pc:docMk/>
            <pc:sldMk cId="2576249577" sldId="700"/>
            <ac:spMk id="7" creationId="{00000000-0000-0000-0000-000000000000}"/>
          </ac:spMkLst>
        </pc:spChg>
        <pc:picChg chg="mod">
          <ac:chgData name="Ryan Maier" userId="S::rmaier@monroe2boces.org::86d7282d-a2ca-4070-b274-97cf0a07a698" providerId="AD" clId="Web-{C4BB059F-D070-4C56-92B6-302A0B838B9C}" dt="2022-10-04T15:38:13.925" v="8" actId="1076"/>
          <ac:picMkLst>
            <pc:docMk/>
            <pc:sldMk cId="2576249577" sldId="700"/>
            <ac:picMk id="10" creationId="{00000000-0000-0000-0000-000000000000}"/>
          </ac:picMkLst>
        </pc:picChg>
      </pc:sldChg>
      <pc:sldChg chg="modSp">
        <pc:chgData name="Ryan Maier" userId="S::rmaier@monroe2boces.org::86d7282d-a2ca-4070-b274-97cf0a07a698" providerId="AD" clId="Web-{C4BB059F-D070-4C56-92B6-302A0B838B9C}" dt="2022-10-04T15:38:17.550" v="9" actId="14100"/>
        <pc:sldMkLst>
          <pc:docMk/>
          <pc:sldMk cId="863572420" sldId="701"/>
        </pc:sldMkLst>
        <pc:spChg chg="mod">
          <ac:chgData name="Ryan Maier" userId="S::rmaier@monroe2boces.org::86d7282d-a2ca-4070-b274-97cf0a07a698" providerId="AD" clId="Web-{C4BB059F-D070-4C56-92B6-302A0B838B9C}" dt="2022-10-04T15:35:37.030" v="0"/>
          <ac:spMkLst>
            <pc:docMk/>
            <pc:sldMk cId="863572420" sldId="701"/>
            <ac:spMk id="2" creationId="{00000000-0000-0000-0000-000000000000}"/>
          </ac:spMkLst>
        </pc:spChg>
        <pc:spChg chg="mod">
          <ac:chgData name="Ryan Maier" userId="S::rmaier@monroe2boces.org::86d7282d-a2ca-4070-b274-97cf0a07a698" providerId="AD" clId="Web-{C4BB059F-D070-4C56-92B6-302A0B838B9C}" dt="2022-10-04T15:35:37.030" v="0"/>
          <ac:spMkLst>
            <pc:docMk/>
            <pc:sldMk cId="863572420" sldId="701"/>
            <ac:spMk id="6" creationId="{00000000-0000-0000-0000-000000000000}"/>
          </ac:spMkLst>
        </pc:spChg>
        <pc:spChg chg="mod">
          <ac:chgData name="Ryan Maier" userId="S::rmaier@monroe2boces.org::86d7282d-a2ca-4070-b274-97cf0a07a698" providerId="AD" clId="Web-{C4BB059F-D070-4C56-92B6-302A0B838B9C}" dt="2022-10-04T15:38:17.550" v="9" actId="14100"/>
          <ac:spMkLst>
            <pc:docMk/>
            <pc:sldMk cId="863572420" sldId="701"/>
            <ac:spMk id="7" creationId="{00000000-0000-0000-0000-000000000000}"/>
          </ac:spMkLst>
        </pc:spChg>
      </pc:sldChg>
      <pc:sldChg chg="modSp">
        <pc:chgData name="Ryan Maier" userId="S::rmaier@monroe2boces.org::86d7282d-a2ca-4070-b274-97cf0a07a698" providerId="AD" clId="Web-{C4BB059F-D070-4C56-92B6-302A0B838B9C}" dt="2022-10-04T15:35:37.030" v="0"/>
        <pc:sldMkLst>
          <pc:docMk/>
          <pc:sldMk cId="2215041359" sldId="702"/>
        </pc:sldMkLst>
        <pc:spChg chg="mod">
          <ac:chgData name="Ryan Maier" userId="S::rmaier@monroe2boces.org::86d7282d-a2ca-4070-b274-97cf0a07a698" providerId="AD" clId="Web-{C4BB059F-D070-4C56-92B6-302A0B838B9C}" dt="2022-10-04T15:35:37.030" v="0"/>
          <ac:spMkLst>
            <pc:docMk/>
            <pc:sldMk cId="2215041359" sldId="702"/>
            <ac:spMk id="2" creationId="{00000000-0000-0000-0000-000000000000}"/>
          </ac:spMkLst>
        </pc:spChg>
        <pc:spChg chg="mod">
          <ac:chgData name="Ryan Maier" userId="S::rmaier@monroe2boces.org::86d7282d-a2ca-4070-b274-97cf0a07a698" providerId="AD" clId="Web-{C4BB059F-D070-4C56-92B6-302A0B838B9C}" dt="2022-10-04T15:35:37.030" v="0"/>
          <ac:spMkLst>
            <pc:docMk/>
            <pc:sldMk cId="2215041359" sldId="702"/>
            <ac:spMk id="6" creationId="{00000000-0000-0000-0000-000000000000}"/>
          </ac:spMkLst>
        </pc:spChg>
      </pc:sldChg>
      <pc:sldChg chg="modSp">
        <pc:chgData name="Ryan Maier" userId="S::rmaier@monroe2boces.org::86d7282d-a2ca-4070-b274-97cf0a07a698" providerId="AD" clId="Web-{C4BB059F-D070-4C56-92B6-302A0B838B9C}" dt="2022-10-04T15:35:37.030" v="0"/>
        <pc:sldMkLst>
          <pc:docMk/>
          <pc:sldMk cId="1645055642" sldId="703"/>
        </pc:sldMkLst>
        <pc:spChg chg="mod">
          <ac:chgData name="Ryan Maier" userId="S::rmaier@monroe2boces.org::86d7282d-a2ca-4070-b274-97cf0a07a698" providerId="AD" clId="Web-{C4BB059F-D070-4C56-92B6-302A0B838B9C}" dt="2022-10-04T15:35:37.030" v="0"/>
          <ac:spMkLst>
            <pc:docMk/>
            <pc:sldMk cId="1645055642" sldId="703"/>
            <ac:spMk id="4" creationId="{00000000-0000-0000-0000-000000000000}"/>
          </ac:spMkLst>
        </pc:spChg>
      </pc:sldChg>
      <pc:sldChg chg="modSp">
        <pc:chgData name="Ryan Maier" userId="S::rmaier@monroe2boces.org::86d7282d-a2ca-4070-b274-97cf0a07a698" providerId="AD" clId="Web-{C4BB059F-D070-4C56-92B6-302A0B838B9C}" dt="2022-10-04T15:35:37.030" v="0"/>
        <pc:sldMkLst>
          <pc:docMk/>
          <pc:sldMk cId="880848207" sldId="704"/>
        </pc:sldMkLst>
        <pc:spChg chg="mod">
          <ac:chgData name="Ryan Maier" userId="S::rmaier@monroe2boces.org::86d7282d-a2ca-4070-b274-97cf0a07a698" providerId="AD" clId="Web-{C4BB059F-D070-4C56-92B6-302A0B838B9C}" dt="2022-10-04T15:35:37.030" v="0"/>
          <ac:spMkLst>
            <pc:docMk/>
            <pc:sldMk cId="880848207" sldId="704"/>
            <ac:spMk id="4" creationId="{00000000-0000-0000-0000-000000000000}"/>
          </ac:spMkLst>
        </pc:spChg>
      </pc:sldChg>
      <pc:sldChg chg="modSp">
        <pc:chgData name="Ryan Maier" userId="S::rmaier@monroe2boces.org::86d7282d-a2ca-4070-b274-97cf0a07a698" providerId="AD" clId="Web-{C4BB059F-D070-4C56-92B6-302A0B838B9C}" dt="2022-10-04T15:35:37.030" v="0"/>
        <pc:sldMkLst>
          <pc:docMk/>
          <pc:sldMk cId="1168634155" sldId="720"/>
        </pc:sldMkLst>
        <pc:spChg chg="mod">
          <ac:chgData name="Ryan Maier" userId="S::rmaier@monroe2boces.org::86d7282d-a2ca-4070-b274-97cf0a07a698" providerId="AD" clId="Web-{C4BB059F-D070-4C56-92B6-302A0B838B9C}" dt="2022-10-04T15:35:37.030" v="0"/>
          <ac:spMkLst>
            <pc:docMk/>
            <pc:sldMk cId="1168634155" sldId="720"/>
            <ac:spMk id="5" creationId="{00000000-0000-0000-0000-000000000000}"/>
          </ac:spMkLst>
        </pc:spChg>
      </pc:sldChg>
      <pc:sldChg chg="modSp">
        <pc:chgData name="Ryan Maier" userId="S::rmaier@monroe2boces.org::86d7282d-a2ca-4070-b274-97cf0a07a698" providerId="AD" clId="Web-{C4BB059F-D070-4C56-92B6-302A0B838B9C}" dt="2022-10-04T15:35:37.030" v="0"/>
        <pc:sldMkLst>
          <pc:docMk/>
          <pc:sldMk cId="805680494" sldId="723"/>
        </pc:sldMkLst>
        <pc:spChg chg="mod">
          <ac:chgData name="Ryan Maier" userId="S::rmaier@monroe2boces.org::86d7282d-a2ca-4070-b274-97cf0a07a698" providerId="AD" clId="Web-{C4BB059F-D070-4C56-92B6-302A0B838B9C}" dt="2022-10-04T15:35:37.030" v="0"/>
          <ac:spMkLst>
            <pc:docMk/>
            <pc:sldMk cId="805680494" sldId="723"/>
            <ac:spMk id="2" creationId="{00000000-0000-0000-0000-000000000000}"/>
          </ac:spMkLst>
        </pc:spChg>
        <pc:spChg chg="mod">
          <ac:chgData name="Ryan Maier" userId="S::rmaier@monroe2boces.org::86d7282d-a2ca-4070-b274-97cf0a07a698" providerId="AD" clId="Web-{C4BB059F-D070-4C56-92B6-302A0B838B9C}" dt="2022-10-04T15:35:37.030" v="0"/>
          <ac:spMkLst>
            <pc:docMk/>
            <pc:sldMk cId="805680494" sldId="723"/>
            <ac:spMk id="6" creationId="{00000000-0000-0000-0000-000000000000}"/>
          </ac:spMkLst>
        </pc:spChg>
      </pc:sldChg>
      <pc:sldChg chg="modSp">
        <pc:chgData name="Ryan Maier" userId="S::rmaier@monroe2boces.org::86d7282d-a2ca-4070-b274-97cf0a07a698" providerId="AD" clId="Web-{C4BB059F-D070-4C56-92B6-302A0B838B9C}" dt="2022-10-04T15:35:37.030" v="0"/>
        <pc:sldMkLst>
          <pc:docMk/>
          <pc:sldMk cId="2923766469" sldId="724"/>
        </pc:sldMkLst>
        <pc:spChg chg="mod">
          <ac:chgData name="Ryan Maier" userId="S::rmaier@monroe2boces.org::86d7282d-a2ca-4070-b274-97cf0a07a698" providerId="AD" clId="Web-{C4BB059F-D070-4C56-92B6-302A0B838B9C}" dt="2022-10-04T15:35:37.030" v="0"/>
          <ac:spMkLst>
            <pc:docMk/>
            <pc:sldMk cId="2923766469" sldId="724"/>
            <ac:spMk id="5" creationId="{00000000-0000-0000-0000-000000000000}"/>
          </ac:spMkLst>
        </pc:spChg>
      </pc:sldChg>
      <pc:sldChg chg="modSp">
        <pc:chgData name="Ryan Maier" userId="S::rmaier@monroe2boces.org::86d7282d-a2ca-4070-b274-97cf0a07a698" providerId="AD" clId="Web-{C4BB059F-D070-4C56-92B6-302A0B838B9C}" dt="2022-10-04T15:38:36.097" v="10" actId="14100"/>
        <pc:sldMkLst>
          <pc:docMk/>
          <pc:sldMk cId="2000913943" sldId="727"/>
        </pc:sldMkLst>
        <pc:spChg chg="mod">
          <ac:chgData name="Ryan Maier" userId="S::rmaier@monroe2boces.org::86d7282d-a2ca-4070-b274-97cf0a07a698" providerId="AD" clId="Web-{C4BB059F-D070-4C56-92B6-302A0B838B9C}" dt="2022-10-04T15:38:36.097" v="10" actId="14100"/>
          <ac:spMkLst>
            <pc:docMk/>
            <pc:sldMk cId="2000913943" sldId="727"/>
            <ac:spMk id="3" creationId="{00000000-0000-0000-0000-000000000000}"/>
          </ac:spMkLst>
        </pc:spChg>
        <pc:spChg chg="mod">
          <ac:chgData name="Ryan Maier" userId="S::rmaier@monroe2boces.org::86d7282d-a2ca-4070-b274-97cf0a07a698" providerId="AD" clId="Web-{C4BB059F-D070-4C56-92B6-302A0B838B9C}" dt="2022-10-04T15:35:37.030" v="0"/>
          <ac:spMkLst>
            <pc:docMk/>
            <pc:sldMk cId="2000913943" sldId="727"/>
            <ac:spMk id="5" creationId="{00000000-0000-0000-0000-000000000000}"/>
          </ac:spMkLst>
        </pc:spChg>
      </pc:sldChg>
      <pc:sldChg chg="modSp">
        <pc:chgData name="Ryan Maier" userId="S::rmaier@monroe2boces.org::86d7282d-a2ca-4070-b274-97cf0a07a698" providerId="AD" clId="Web-{C4BB059F-D070-4C56-92B6-302A0B838B9C}" dt="2022-10-04T15:35:37.030" v="0"/>
        <pc:sldMkLst>
          <pc:docMk/>
          <pc:sldMk cId="3071675525" sldId="731"/>
        </pc:sldMkLst>
        <pc:spChg chg="mod">
          <ac:chgData name="Ryan Maier" userId="S::rmaier@monroe2boces.org::86d7282d-a2ca-4070-b274-97cf0a07a698" providerId="AD" clId="Web-{C4BB059F-D070-4C56-92B6-302A0B838B9C}" dt="2022-10-04T15:35:37.030" v="0"/>
          <ac:spMkLst>
            <pc:docMk/>
            <pc:sldMk cId="3071675525" sldId="731"/>
            <ac:spMk id="3" creationId="{00000000-0000-0000-0000-000000000000}"/>
          </ac:spMkLst>
        </pc:spChg>
        <pc:spChg chg="mod">
          <ac:chgData name="Ryan Maier" userId="S::rmaier@monroe2boces.org::86d7282d-a2ca-4070-b274-97cf0a07a698" providerId="AD" clId="Web-{C4BB059F-D070-4C56-92B6-302A0B838B9C}" dt="2022-10-04T15:35:37.030" v="0"/>
          <ac:spMkLst>
            <pc:docMk/>
            <pc:sldMk cId="3071675525" sldId="731"/>
            <ac:spMk id="7" creationId="{00000000-0000-0000-0000-000000000000}"/>
          </ac:spMkLst>
        </pc:spChg>
      </pc:sldChg>
      <pc:sldChg chg="modSp">
        <pc:chgData name="Ryan Maier" userId="S::rmaier@monroe2boces.org::86d7282d-a2ca-4070-b274-97cf0a07a698" providerId="AD" clId="Web-{C4BB059F-D070-4C56-92B6-302A0B838B9C}" dt="2022-10-04T15:38:40.379" v="11" actId="14100"/>
        <pc:sldMkLst>
          <pc:docMk/>
          <pc:sldMk cId="72115219" sldId="732"/>
        </pc:sldMkLst>
        <pc:spChg chg="mod">
          <ac:chgData name="Ryan Maier" userId="S::rmaier@monroe2boces.org::86d7282d-a2ca-4070-b274-97cf0a07a698" providerId="AD" clId="Web-{C4BB059F-D070-4C56-92B6-302A0B838B9C}" dt="2022-10-04T15:35:37.030" v="0"/>
          <ac:spMkLst>
            <pc:docMk/>
            <pc:sldMk cId="72115219" sldId="732"/>
            <ac:spMk id="5" creationId="{00000000-0000-0000-0000-000000000000}"/>
          </ac:spMkLst>
        </pc:spChg>
        <pc:spChg chg="mod">
          <ac:chgData name="Ryan Maier" userId="S::rmaier@monroe2boces.org::86d7282d-a2ca-4070-b274-97cf0a07a698" providerId="AD" clId="Web-{C4BB059F-D070-4C56-92B6-302A0B838B9C}" dt="2022-10-04T15:38:40.379" v="11" actId="14100"/>
          <ac:spMkLst>
            <pc:docMk/>
            <pc:sldMk cId="72115219" sldId="732"/>
            <ac:spMk id="6" creationId="{00000000-0000-0000-0000-000000000000}"/>
          </ac:spMkLst>
        </pc:spChg>
      </pc:sldChg>
      <pc:sldChg chg="modSp">
        <pc:chgData name="Ryan Maier" userId="S::rmaier@monroe2boces.org::86d7282d-a2ca-4070-b274-97cf0a07a698" providerId="AD" clId="Web-{C4BB059F-D070-4C56-92B6-302A0B838B9C}" dt="2022-10-04T15:35:37.030" v="0"/>
        <pc:sldMkLst>
          <pc:docMk/>
          <pc:sldMk cId="3311754423" sldId="733"/>
        </pc:sldMkLst>
        <pc:spChg chg="mod">
          <ac:chgData name="Ryan Maier" userId="S::rmaier@monroe2boces.org::86d7282d-a2ca-4070-b274-97cf0a07a698" providerId="AD" clId="Web-{C4BB059F-D070-4C56-92B6-302A0B838B9C}" dt="2022-10-04T15:35:37.030" v="0"/>
          <ac:spMkLst>
            <pc:docMk/>
            <pc:sldMk cId="3311754423" sldId="733"/>
            <ac:spMk id="2" creationId="{B9105900-8636-4553-96A2-FDA2FAC72F67}"/>
          </ac:spMkLst>
        </pc:spChg>
        <pc:spChg chg="mod">
          <ac:chgData name="Ryan Maier" userId="S::rmaier@monroe2boces.org::86d7282d-a2ca-4070-b274-97cf0a07a698" providerId="AD" clId="Web-{C4BB059F-D070-4C56-92B6-302A0B838B9C}" dt="2022-10-04T15:35:37.030" v="0"/>
          <ac:spMkLst>
            <pc:docMk/>
            <pc:sldMk cId="3311754423" sldId="733"/>
            <ac:spMk id="3" creationId="{34D0DA15-65E9-4B3B-A3B7-9A08B76C4B17}"/>
          </ac:spMkLst>
        </pc:spChg>
      </pc:sldChg>
      <pc:sldChg chg="modSp">
        <pc:chgData name="Ryan Maier" userId="S::rmaier@monroe2boces.org::86d7282d-a2ca-4070-b274-97cf0a07a698" providerId="AD" clId="Web-{C4BB059F-D070-4C56-92B6-302A0B838B9C}" dt="2022-10-04T15:35:37.030" v="0"/>
        <pc:sldMkLst>
          <pc:docMk/>
          <pc:sldMk cId="2068963062" sldId="734"/>
        </pc:sldMkLst>
        <pc:spChg chg="mod">
          <ac:chgData name="Ryan Maier" userId="S::rmaier@monroe2boces.org::86d7282d-a2ca-4070-b274-97cf0a07a698" providerId="AD" clId="Web-{C4BB059F-D070-4C56-92B6-302A0B838B9C}" dt="2022-10-04T15:35:37.030" v="0"/>
          <ac:spMkLst>
            <pc:docMk/>
            <pc:sldMk cId="2068963062" sldId="734"/>
            <ac:spMk id="7" creationId="{EED59244-4F5D-48F9-939C-40CD5395A8A9}"/>
          </ac:spMkLst>
        </pc:spChg>
        <pc:picChg chg="mod">
          <ac:chgData name="Ryan Maier" userId="S::rmaier@monroe2boces.org::86d7282d-a2ca-4070-b274-97cf0a07a698" providerId="AD" clId="Web-{C4BB059F-D070-4C56-92B6-302A0B838B9C}" dt="2022-10-04T15:35:37.030" v="0"/>
          <ac:picMkLst>
            <pc:docMk/>
            <pc:sldMk cId="2068963062" sldId="734"/>
            <ac:picMk id="10" creationId="{9E92A12B-6F20-42AD-B5A0-A09342BFD17D}"/>
          </ac:picMkLst>
        </pc:picChg>
      </pc:sldChg>
      <pc:sldChg chg="modSp">
        <pc:chgData name="Ryan Maier" userId="S::rmaier@monroe2boces.org::86d7282d-a2ca-4070-b274-97cf0a07a698" providerId="AD" clId="Web-{C4BB059F-D070-4C56-92B6-302A0B838B9C}" dt="2022-10-04T15:35:37.030" v="0"/>
        <pc:sldMkLst>
          <pc:docMk/>
          <pc:sldMk cId="1105845219" sldId="735"/>
        </pc:sldMkLst>
        <pc:spChg chg="mod">
          <ac:chgData name="Ryan Maier" userId="S::rmaier@monroe2boces.org::86d7282d-a2ca-4070-b274-97cf0a07a698" providerId="AD" clId="Web-{C4BB059F-D070-4C56-92B6-302A0B838B9C}" dt="2022-10-04T15:35:37.030" v="0"/>
          <ac:spMkLst>
            <pc:docMk/>
            <pc:sldMk cId="1105845219" sldId="735"/>
            <ac:spMk id="2" creationId="{55E841A6-1AE8-46B9-844A-F82E8470A8AA}"/>
          </ac:spMkLst>
        </pc:spChg>
        <pc:spChg chg="mod">
          <ac:chgData name="Ryan Maier" userId="S::rmaier@monroe2boces.org::86d7282d-a2ca-4070-b274-97cf0a07a698" providerId="AD" clId="Web-{C4BB059F-D070-4C56-92B6-302A0B838B9C}" dt="2022-10-04T15:35:37.030" v="0"/>
          <ac:spMkLst>
            <pc:docMk/>
            <pc:sldMk cId="1105845219" sldId="735"/>
            <ac:spMk id="13" creationId="{E03D1C92-72D0-4FF7-94F8-92EA0AD447BE}"/>
          </ac:spMkLst>
        </pc:spChg>
        <pc:picChg chg="mod">
          <ac:chgData name="Ryan Maier" userId="S::rmaier@monroe2boces.org::86d7282d-a2ca-4070-b274-97cf0a07a698" providerId="AD" clId="Web-{C4BB059F-D070-4C56-92B6-302A0B838B9C}" dt="2022-10-04T15:35:37.030" v="0"/>
          <ac:picMkLst>
            <pc:docMk/>
            <pc:sldMk cId="1105845219" sldId="735"/>
            <ac:picMk id="8" creationId="{F43B26B2-3876-4F9C-8A2E-D9670C55E7BF}"/>
          </ac:picMkLst>
        </pc:picChg>
      </pc:sldChg>
      <pc:sldChg chg="modSp">
        <pc:chgData name="Ryan Maier" userId="S::rmaier@monroe2boces.org::86d7282d-a2ca-4070-b274-97cf0a07a698" providerId="AD" clId="Web-{C4BB059F-D070-4C56-92B6-302A0B838B9C}" dt="2022-10-04T15:35:37.030" v="0"/>
        <pc:sldMkLst>
          <pc:docMk/>
          <pc:sldMk cId="3048802014" sldId="736"/>
        </pc:sldMkLst>
        <pc:spChg chg="mod">
          <ac:chgData name="Ryan Maier" userId="S::rmaier@monroe2boces.org::86d7282d-a2ca-4070-b274-97cf0a07a698" providerId="AD" clId="Web-{C4BB059F-D070-4C56-92B6-302A0B838B9C}" dt="2022-10-04T15:35:37.030" v="0"/>
          <ac:spMkLst>
            <pc:docMk/>
            <pc:sldMk cId="3048802014" sldId="736"/>
            <ac:spMk id="2" creationId="{779AADEE-4BDC-4EC3-B6A8-9584C2DCFC99}"/>
          </ac:spMkLst>
        </pc:spChg>
        <pc:spChg chg="mod">
          <ac:chgData name="Ryan Maier" userId="S::rmaier@monroe2boces.org::86d7282d-a2ca-4070-b274-97cf0a07a698" providerId="AD" clId="Web-{C4BB059F-D070-4C56-92B6-302A0B838B9C}" dt="2022-10-04T15:35:37.030" v="0"/>
          <ac:spMkLst>
            <pc:docMk/>
            <pc:sldMk cId="3048802014" sldId="736"/>
            <ac:spMk id="9" creationId="{6108D31F-1676-407E-80E3-FDF990EE35D5}"/>
          </ac:spMkLst>
        </pc:spChg>
        <pc:picChg chg="mod">
          <ac:chgData name="Ryan Maier" userId="S::rmaier@monroe2boces.org::86d7282d-a2ca-4070-b274-97cf0a07a698" providerId="AD" clId="Web-{C4BB059F-D070-4C56-92B6-302A0B838B9C}" dt="2022-10-04T15:35:37.030" v="0"/>
          <ac:picMkLst>
            <pc:docMk/>
            <pc:sldMk cId="3048802014" sldId="736"/>
            <ac:picMk id="8" creationId="{3D4C64EF-C894-43CA-AC9E-55BE9DC1273B}"/>
          </ac:picMkLst>
        </pc:picChg>
      </pc:sldChg>
      <pc:sldChg chg="modSp">
        <pc:chgData name="Ryan Maier" userId="S::rmaier@monroe2boces.org::86d7282d-a2ca-4070-b274-97cf0a07a698" providerId="AD" clId="Web-{C4BB059F-D070-4C56-92B6-302A0B838B9C}" dt="2022-10-04T15:35:37.030" v="0"/>
        <pc:sldMkLst>
          <pc:docMk/>
          <pc:sldMk cId="1339188052" sldId="737"/>
        </pc:sldMkLst>
        <pc:spChg chg="mod">
          <ac:chgData name="Ryan Maier" userId="S::rmaier@monroe2boces.org::86d7282d-a2ca-4070-b274-97cf0a07a698" providerId="AD" clId="Web-{C4BB059F-D070-4C56-92B6-302A0B838B9C}" dt="2022-10-04T15:35:37.030" v="0"/>
          <ac:spMkLst>
            <pc:docMk/>
            <pc:sldMk cId="1339188052" sldId="737"/>
            <ac:spMk id="2" creationId="{5E7FA549-FB04-4B62-8505-158FEDADB688}"/>
          </ac:spMkLst>
        </pc:spChg>
        <pc:spChg chg="mod">
          <ac:chgData name="Ryan Maier" userId="S::rmaier@monroe2boces.org::86d7282d-a2ca-4070-b274-97cf0a07a698" providerId="AD" clId="Web-{C4BB059F-D070-4C56-92B6-302A0B838B9C}" dt="2022-10-04T15:35:37.030" v="0"/>
          <ac:spMkLst>
            <pc:docMk/>
            <pc:sldMk cId="1339188052" sldId="737"/>
            <ac:spMk id="4" creationId="{6B95F946-05D4-493A-82E7-CE8FE579E5E5}"/>
          </ac:spMkLst>
        </pc:spChg>
        <pc:picChg chg="mod">
          <ac:chgData name="Ryan Maier" userId="S::rmaier@monroe2boces.org::86d7282d-a2ca-4070-b274-97cf0a07a698" providerId="AD" clId="Web-{C4BB059F-D070-4C56-92B6-302A0B838B9C}" dt="2022-10-04T15:35:37.030" v="0"/>
          <ac:picMkLst>
            <pc:docMk/>
            <pc:sldMk cId="1339188052" sldId="737"/>
            <ac:picMk id="8" creationId="{484BEC76-FE9A-43AB-9F57-A9F972339222}"/>
          </ac:picMkLst>
        </pc:picChg>
      </pc:sldChg>
      <pc:sldChg chg="modSp">
        <pc:chgData name="Ryan Maier" userId="S::rmaier@monroe2boces.org::86d7282d-a2ca-4070-b274-97cf0a07a698" providerId="AD" clId="Web-{C4BB059F-D070-4C56-92B6-302A0B838B9C}" dt="2022-10-04T15:35:37.030" v="0"/>
        <pc:sldMkLst>
          <pc:docMk/>
          <pc:sldMk cId="745645642" sldId="738"/>
        </pc:sldMkLst>
        <pc:spChg chg="mod">
          <ac:chgData name="Ryan Maier" userId="S::rmaier@monroe2boces.org::86d7282d-a2ca-4070-b274-97cf0a07a698" providerId="AD" clId="Web-{C4BB059F-D070-4C56-92B6-302A0B838B9C}" dt="2022-10-04T15:35:37.030" v="0"/>
          <ac:spMkLst>
            <pc:docMk/>
            <pc:sldMk cId="745645642" sldId="738"/>
            <ac:spMk id="2" creationId="{9A9CB09D-04AF-465B-8BC3-53DDAB1B978D}"/>
          </ac:spMkLst>
        </pc:spChg>
        <pc:picChg chg="mod">
          <ac:chgData name="Ryan Maier" userId="S::rmaier@monroe2boces.org::86d7282d-a2ca-4070-b274-97cf0a07a698" providerId="AD" clId="Web-{C4BB059F-D070-4C56-92B6-302A0B838B9C}" dt="2022-10-04T15:35:37.030" v="0"/>
          <ac:picMkLst>
            <pc:docMk/>
            <pc:sldMk cId="745645642" sldId="738"/>
            <ac:picMk id="1026" creationId="{3DCC5D55-51DB-49E5-A988-4931501A9EE4}"/>
          </ac:picMkLst>
        </pc:picChg>
      </pc:sldChg>
      <pc:sldChg chg="modSp">
        <pc:chgData name="Ryan Maier" userId="S::rmaier@monroe2boces.org::86d7282d-a2ca-4070-b274-97cf0a07a698" providerId="AD" clId="Web-{C4BB059F-D070-4C56-92B6-302A0B838B9C}" dt="2022-10-04T15:35:37.030" v="0"/>
        <pc:sldMkLst>
          <pc:docMk/>
          <pc:sldMk cId="3899853363" sldId="740"/>
        </pc:sldMkLst>
        <pc:spChg chg="mod">
          <ac:chgData name="Ryan Maier" userId="S::rmaier@monroe2boces.org::86d7282d-a2ca-4070-b274-97cf0a07a698" providerId="AD" clId="Web-{C4BB059F-D070-4C56-92B6-302A0B838B9C}" dt="2022-10-04T15:35:37.030" v="0"/>
          <ac:spMkLst>
            <pc:docMk/>
            <pc:sldMk cId="3899853363" sldId="740"/>
            <ac:spMk id="2" creationId="{38CCCFAD-F58C-4493-8DF4-FEEBA5159D9E}"/>
          </ac:spMkLst>
        </pc:spChg>
        <pc:spChg chg="mod">
          <ac:chgData name="Ryan Maier" userId="S::rmaier@monroe2boces.org::86d7282d-a2ca-4070-b274-97cf0a07a698" providerId="AD" clId="Web-{C4BB059F-D070-4C56-92B6-302A0B838B9C}" dt="2022-10-04T15:35:37.030" v="0"/>
          <ac:spMkLst>
            <pc:docMk/>
            <pc:sldMk cId="3899853363" sldId="740"/>
            <ac:spMk id="7" creationId="{77ECAEF7-A676-45E1-BA6D-4B10491BA762}"/>
          </ac:spMkLst>
        </pc:spChg>
        <pc:spChg chg="mod">
          <ac:chgData name="Ryan Maier" userId="S::rmaier@monroe2boces.org::86d7282d-a2ca-4070-b274-97cf0a07a698" providerId="AD" clId="Web-{C4BB059F-D070-4C56-92B6-302A0B838B9C}" dt="2022-10-04T15:35:37.030" v="0"/>
          <ac:spMkLst>
            <pc:docMk/>
            <pc:sldMk cId="3899853363" sldId="740"/>
            <ac:spMk id="14" creationId="{76A8A69F-6655-4F0C-AE47-65F2F77365B7}"/>
          </ac:spMkLst>
        </pc:spChg>
        <pc:spChg chg="mod">
          <ac:chgData name="Ryan Maier" userId="S::rmaier@monroe2boces.org::86d7282d-a2ca-4070-b274-97cf0a07a698" providerId="AD" clId="Web-{C4BB059F-D070-4C56-92B6-302A0B838B9C}" dt="2022-10-04T15:35:37.030" v="0"/>
          <ac:spMkLst>
            <pc:docMk/>
            <pc:sldMk cId="3899853363" sldId="740"/>
            <ac:spMk id="16" creationId="{5FC9AF8F-DB95-409A-A57F-5396BC26876A}"/>
          </ac:spMkLst>
        </pc:spChg>
        <pc:picChg chg="mod">
          <ac:chgData name="Ryan Maier" userId="S::rmaier@monroe2boces.org::86d7282d-a2ca-4070-b274-97cf0a07a698" providerId="AD" clId="Web-{C4BB059F-D070-4C56-92B6-302A0B838B9C}" dt="2022-10-04T15:35:37.030" v="0"/>
          <ac:picMkLst>
            <pc:docMk/>
            <pc:sldMk cId="3899853363" sldId="740"/>
            <ac:picMk id="5" creationId="{122B5793-A845-422B-8464-20B0FC47AD95}"/>
          </ac:picMkLst>
        </pc:picChg>
        <pc:picChg chg="mod">
          <ac:chgData name="Ryan Maier" userId="S::rmaier@monroe2boces.org::86d7282d-a2ca-4070-b274-97cf0a07a698" providerId="AD" clId="Web-{C4BB059F-D070-4C56-92B6-302A0B838B9C}" dt="2022-10-04T15:35:37.030" v="0"/>
          <ac:picMkLst>
            <pc:docMk/>
            <pc:sldMk cId="3899853363" sldId="740"/>
            <ac:picMk id="13" creationId="{1F1AC29E-AAFD-487F-9169-25725B19D4E8}"/>
          </ac:picMkLst>
        </pc:picChg>
        <pc:picChg chg="mod">
          <ac:chgData name="Ryan Maier" userId="S::rmaier@monroe2boces.org::86d7282d-a2ca-4070-b274-97cf0a07a698" providerId="AD" clId="Web-{C4BB059F-D070-4C56-92B6-302A0B838B9C}" dt="2022-10-04T15:35:37.030" v="0"/>
          <ac:picMkLst>
            <pc:docMk/>
            <pc:sldMk cId="3899853363" sldId="740"/>
            <ac:picMk id="15" creationId="{68A47E4B-97DB-4492-BA48-A6496400ED7E}"/>
          </ac:picMkLst>
        </pc:picChg>
        <pc:picChg chg="mod">
          <ac:chgData name="Ryan Maier" userId="S::rmaier@monroe2boces.org::86d7282d-a2ca-4070-b274-97cf0a07a698" providerId="AD" clId="Web-{C4BB059F-D070-4C56-92B6-302A0B838B9C}" dt="2022-10-04T15:35:37.030" v="0"/>
          <ac:picMkLst>
            <pc:docMk/>
            <pc:sldMk cId="3899853363" sldId="740"/>
            <ac:picMk id="17" creationId="{CA06E61A-FDFE-45C5-82AD-613865612374}"/>
          </ac:picMkLst>
        </pc:picChg>
      </pc:sldChg>
      <pc:sldChg chg="modSp">
        <pc:chgData name="Ryan Maier" userId="S::rmaier@monroe2boces.org::86d7282d-a2ca-4070-b274-97cf0a07a698" providerId="AD" clId="Web-{C4BB059F-D070-4C56-92B6-302A0B838B9C}" dt="2022-10-04T15:35:37.030" v="0"/>
        <pc:sldMkLst>
          <pc:docMk/>
          <pc:sldMk cId="3160037242" sldId="741"/>
        </pc:sldMkLst>
        <pc:spChg chg="mod">
          <ac:chgData name="Ryan Maier" userId="S::rmaier@monroe2boces.org::86d7282d-a2ca-4070-b274-97cf0a07a698" providerId="AD" clId="Web-{C4BB059F-D070-4C56-92B6-302A0B838B9C}" dt="2022-10-04T15:35:37.030" v="0"/>
          <ac:spMkLst>
            <pc:docMk/>
            <pc:sldMk cId="3160037242" sldId="741"/>
            <ac:spMk id="3" creationId="{00000000-0000-0000-0000-000000000000}"/>
          </ac:spMkLst>
        </pc:spChg>
        <pc:spChg chg="mod">
          <ac:chgData name="Ryan Maier" userId="S::rmaier@monroe2boces.org::86d7282d-a2ca-4070-b274-97cf0a07a698" providerId="AD" clId="Web-{C4BB059F-D070-4C56-92B6-302A0B838B9C}" dt="2022-10-04T15:35:37.030" v="0"/>
          <ac:spMkLst>
            <pc:docMk/>
            <pc:sldMk cId="3160037242" sldId="741"/>
            <ac:spMk id="7" creationId="{00000000-0000-0000-0000-000000000000}"/>
          </ac:spMkLst>
        </pc:spChg>
      </pc:sldChg>
      <pc:sldChg chg="modSp">
        <pc:chgData name="Ryan Maier" userId="S::rmaier@monroe2boces.org::86d7282d-a2ca-4070-b274-97cf0a07a698" providerId="AD" clId="Web-{C4BB059F-D070-4C56-92B6-302A0B838B9C}" dt="2022-10-04T15:35:37.030" v="0"/>
        <pc:sldMkLst>
          <pc:docMk/>
          <pc:sldMk cId="1241884536" sldId="743"/>
        </pc:sldMkLst>
        <pc:spChg chg="mod">
          <ac:chgData name="Ryan Maier" userId="S::rmaier@monroe2boces.org::86d7282d-a2ca-4070-b274-97cf0a07a698" providerId="AD" clId="Web-{C4BB059F-D070-4C56-92B6-302A0B838B9C}" dt="2022-10-04T15:35:37.030" v="0"/>
          <ac:spMkLst>
            <pc:docMk/>
            <pc:sldMk cId="1241884536" sldId="743"/>
            <ac:spMk id="2" creationId="{4D09707C-9130-4134-BFA5-CC4D77D95AB5}"/>
          </ac:spMkLst>
        </pc:spChg>
        <pc:spChg chg="mod">
          <ac:chgData name="Ryan Maier" userId="S::rmaier@monroe2boces.org::86d7282d-a2ca-4070-b274-97cf0a07a698" providerId="AD" clId="Web-{C4BB059F-D070-4C56-92B6-302A0B838B9C}" dt="2022-10-04T15:35:37.030" v="0"/>
          <ac:spMkLst>
            <pc:docMk/>
            <pc:sldMk cId="1241884536" sldId="743"/>
            <ac:spMk id="3" creationId="{A069271D-D45B-4F80-ABC5-8972EC5263D3}"/>
          </ac:spMkLst>
        </pc:spChg>
      </pc:sldChg>
      <pc:sldChg chg="modSp">
        <pc:chgData name="Ryan Maier" userId="S::rmaier@monroe2boces.org::86d7282d-a2ca-4070-b274-97cf0a07a698" providerId="AD" clId="Web-{C4BB059F-D070-4C56-92B6-302A0B838B9C}" dt="2022-10-04T15:35:37.030" v="0"/>
        <pc:sldMkLst>
          <pc:docMk/>
          <pc:sldMk cId="4288631074" sldId="744"/>
        </pc:sldMkLst>
        <pc:spChg chg="mod">
          <ac:chgData name="Ryan Maier" userId="S::rmaier@monroe2boces.org::86d7282d-a2ca-4070-b274-97cf0a07a698" providerId="AD" clId="Web-{C4BB059F-D070-4C56-92B6-302A0B838B9C}" dt="2022-10-04T15:35:37.030" v="0"/>
          <ac:spMkLst>
            <pc:docMk/>
            <pc:sldMk cId="4288631074" sldId="744"/>
            <ac:spMk id="2" creationId="{F361E2F6-DE5D-4A76-9DB4-8B1073BB6426}"/>
          </ac:spMkLst>
        </pc:spChg>
        <pc:spChg chg="mod">
          <ac:chgData name="Ryan Maier" userId="S::rmaier@monroe2boces.org::86d7282d-a2ca-4070-b274-97cf0a07a698" providerId="AD" clId="Web-{C4BB059F-D070-4C56-92B6-302A0B838B9C}" dt="2022-10-04T15:35:37.030" v="0"/>
          <ac:spMkLst>
            <pc:docMk/>
            <pc:sldMk cId="4288631074" sldId="744"/>
            <ac:spMk id="3" creationId="{8A852BFF-D1CD-46EC-B4A5-88F529BD5F43}"/>
          </ac:spMkLst>
        </pc:spChg>
      </pc:sldChg>
      <pc:sldChg chg="modSp">
        <pc:chgData name="Ryan Maier" userId="S::rmaier@monroe2boces.org::86d7282d-a2ca-4070-b274-97cf0a07a698" providerId="AD" clId="Web-{C4BB059F-D070-4C56-92B6-302A0B838B9C}" dt="2022-10-04T15:35:37.030" v="0"/>
        <pc:sldMkLst>
          <pc:docMk/>
          <pc:sldMk cId="1232035532" sldId="745"/>
        </pc:sldMkLst>
        <pc:spChg chg="mod">
          <ac:chgData name="Ryan Maier" userId="S::rmaier@monroe2boces.org::86d7282d-a2ca-4070-b274-97cf0a07a698" providerId="AD" clId="Web-{C4BB059F-D070-4C56-92B6-302A0B838B9C}" dt="2022-10-04T15:35:37.030" v="0"/>
          <ac:spMkLst>
            <pc:docMk/>
            <pc:sldMk cId="1232035532" sldId="745"/>
            <ac:spMk id="2" creationId="{C4A43B6E-F720-4947-8E3E-1ACB7B528696}"/>
          </ac:spMkLst>
        </pc:spChg>
        <pc:spChg chg="mod">
          <ac:chgData name="Ryan Maier" userId="S::rmaier@monroe2boces.org::86d7282d-a2ca-4070-b274-97cf0a07a698" providerId="AD" clId="Web-{C4BB059F-D070-4C56-92B6-302A0B838B9C}" dt="2022-10-04T15:35:37.030" v="0"/>
          <ac:spMkLst>
            <pc:docMk/>
            <pc:sldMk cId="1232035532" sldId="745"/>
            <ac:spMk id="3" creationId="{2E51D473-7602-4D6C-A020-280CAA936E65}"/>
          </ac:spMkLst>
        </pc:spChg>
        <pc:spChg chg="mod">
          <ac:chgData name="Ryan Maier" userId="S::rmaier@monroe2boces.org::86d7282d-a2ca-4070-b274-97cf0a07a698" providerId="AD" clId="Web-{C4BB059F-D070-4C56-92B6-302A0B838B9C}" dt="2022-10-04T15:35:37.030" v="0"/>
          <ac:spMkLst>
            <pc:docMk/>
            <pc:sldMk cId="1232035532" sldId="745"/>
            <ac:spMk id="5" creationId="{82B61D0A-2DFB-48BF-BDAB-04E43B7F0157}"/>
          </ac:spMkLst>
        </pc:spChg>
      </pc:sldChg>
      <pc:sldChg chg="modSp">
        <pc:chgData name="Ryan Maier" userId="S::rmaier@monroe2boces.org::86d7282d-a2ca-4070-b274-97cf0a07a698" providerId="AD" clId="Web-{C4BB059F-D070-4C56-92B6-302A0B838B9C}" dt="2022-10-04T15:35:37.030" v="0"/>
        <pc:sldMkLst>
          <pc:docMk/>
          <pc:sldMk cId="3136300236" sldId="746"/>
        </pc:sldMkLst>
        <pc:spChg chg="mod">
          <ac:chgData name="Ryan Maier" userId="S::rmaier@monroe2boces.org::86d7282d-a2ca-4070-b274-97cf0a07a698" providerId="AD" clId="Web-{C4BB059F-D070-4C56-92B6-302A0B838B9C}" dt="2022-10-04T15:35:37.030" v="0"/>
          <ac:spMkLst>
            <pc:docMk/>
            <pc:sldMk cId="3136300236" sldId="746"/>
            <ac:spMk id="2" creationId="{60DA3937-7A94-470A-8899-DC93552D0384}"/>
          </ac:spMkLst>
        </pc:spChg>
        <pc:spChg chg="mod">
          <ac:chgData name="Ryan Maier" userId="S::rmaier@monroe2boces.org::86d7282d-a2ca-4070-b274-97cf0a07a698" providerId="AD" clId="Web-{C4BB059F-D070-4C56-92B6-302A0B838B9C}" dt="2022-10-04T15:35:37.030" v="0"/>
          <ac:spMkLst>
            <pc:docMk/>
            <pc:sldMk cId="3136300236" sldId="746"/>
            <ac:spMk id="3" creationId="{2CF52058-CCD7-4A84-BCE3-99DE57160B4E}"/>
          </ac:spMkLst>
        </pc:spChg>
      </pc:sldChg>
      <pc:sldChg chg="modSp">
        <pc:chgData name="Ryan Maier" userId="S::rmaier@monroe2boces.org::86d7282d-a2ca-4070-b274-97cf0a07a698" providerId="AD" clId="Web-{C4BB059F-D070-4C56-92B6-302A0B838B9C}" dt="2022-10-04T15:35:37.030" v="0"/>
        <pc:sldMkLst>
          <pc:docMk/>
          <pc:sldMk cId="424310024" sldId="747"/>
        </pc:sldMkLst>
        <pc:spChg chg="mod">
          <ac:chgData name="Ryan Maier" userId="S::rmaier@monroe2boces.org::86d7282d-a2ca-4070-b274-97cf0a07a698" providerId="AD" clId="Web-{C4BB059F-D070-4C56-92B6-302A0B838B9C}" dt="2022-10-04T15:35:37.030" v="0"/>
          <ac:spMkLst>
            <pc:docMk/>
            <pc:sldMk cId="424310024" sldId="747"/>
            <ac:spMk id="2" creationId="{7D082153-B5E3-4C38-B97B-8D2809558EC9}"/>
          </ac:spMkLst>
        </pc:spChg>
        <pc:spChg chg="mod">
          <ac:chgData name="Ryan Maier" userId="S::rmaier@monroe2boces.org::86d7282d-a2ca-4070-b274-97cf0a07a698" providerId="AD" clId="Web-{C4BB059F-D070-4C56-92B6-302A0B838B9C}" dt="2022-10-04T15:35:37.030" v="0"/>
          <ac:spMkLst>
            <pc:docMk/>
            <pc:sldMk cId="424310024" sldId="747"/>
            <ac:spMk id="3" creationId="{7CB22E7A-665F-4816-A66A-DED4659E3CDE}"/>
          </ac:spMkLst>
        </pc:spChg>
      </pc:sldChg>
      <pc:sldChg chg="modSp">
        <pc:chgData name="Ryan Maier" userId="S::rmaier@monroe2boces.org::86d7282d-a2ca-4070-b274-97cf0a07a698" providerId="AD" clId="Web-{C4BB059F-D070-4C56-92B6-302A0B838B9C}" dt="2022-10-04T15:35:37.030" v="0"/>
        <pc:sldMkLst>
          <pc:docMk/>
          <pc:sldMk cId="1640657741" sldId="748"/>
        </pc:sldMkLst>
        <pc:spChg chg="mod">
          <ac:chgData name="Ryan Maier" userId="S::rmaier@monroe2boces.org::86d7282d-a2ca-4070-b274-97cf0a07a698" providerId="AD" clId="Web-{C4BB059F-D070-4C56-92B6-302A0B838B9C}" dt="2022-10-04T15:35:37.030" v="0"/>
          <ac:spMkLst>
            <pc:docMk/>
            <pc:sldMk cId="1640657741" sldId="748"/>
            <ac:spMk id="2" creationId="{0AB9A8A9-E04D-487C-9FC1-00F6E96BD4BC}"/>
          </ac:spMkLst>
        </pc:spChg>
        <pc:spChg chg="mod">
          <ac:chgData name="Ryan Maier" userId="S::rmaier@monroe2boces.org::86d7282d-a2ca-4070-b274-97cf0a07a698" providerId="AD" clId="Web-{C4BB059F-D070-4C56-92B6-302A0B838B9C}" dt="2022-10-04T15:35:37.030" v="0"/>
          <ac:spMkLst>
            <pc:docMk/>
            <pc:sldMk cId="1640657741" sldId="748"/>
            <ac:spMk id="3" creationId="{94CFD516-9525-4DA2-9E5D-D3B8BC8C810F}"/>
          </ac:spMkLst>
        </pc:spChg>
      </pc:sldChg>
      <pc:sldChg chg="modSp">
        <pc:chgData name="Ryan Maier" userId="S::rmaier@monroe2boces.org::86d7282d-a2ca-4070-b274-97cf0a07a698" providerId="AD" clId="Web-{C4BB059F-D070-4C56-92B6-302A0B838B9C}" dt="2022-10-04T15:35:37.030" v="0"/>
        <pc:sldMkLst>
          <pc:docMk/>
          <pc:sldMk cId="3735999996" sldId="749"/>
        </pc:sldMkLst>
        <pc:spChg chg="mod">
          <ac:chgData name="Ryan Maier" userId="S::rmaier@monroe2boces.org::86d7282d-a2ca-4070-b274-97cf0a07a698" providerId="AD" clId="Web-{C4BB059F-D070-4C56-92B6-302A0B838B9C}" dt="2022-10-04T15:35:37.030" v="0"/>
          <ac:spMkLst>
            <pc:docMk/>
            <pc:sldMk cId="3735999996" sldId="749"/>
            <ac:spMk id="2" creationId="{5D3B815E-A51A-4B5E-8808-C955D41B935E}"/>
          </ac:spMkLst>
        </pc:spChg>
        <pc:spChg chg="mod">
          <ac:chgData name="Ryan Maier" userId="S::rmaier@monroe2boces.org::86d7282d-a2ca-4070-b274-97cf0a07a698" providerId="AD" clId="Web-{C4BB059F-D070-4C56-92B6-302A0B838B9C}" dt="2022-10-04T15:35:37.030" v="0"/>
          <ac:spMkLst>
            <pc:docMk/>
            <pc:sldMk cId="3735999996" sldId="749"/>
            <ac:spMk id="3" creationId="{FAA9EAE7-3FDD-4FC6-9B19-BB29F1A30E19}"/>
          </ac:spMkLst>
        </pc:spChg>
      </pc:sldChg>
      <pc:sldChg chg="modSp">
        <pc:chgData name="Ryan Maier" userId="S::rmaier@monroe2boces.org::86d7282d-a2ca-4070-b274-97cf0a07a698" providerId="AD" clId="Web-{C4BB059F-D070-4C56-92B6-302A0B838B9C}" dt="2022-10-04T15:39:31.333" v="15" actId="14100"/>
        <pc:sldMkLst>
          <pc:docMk/>
          <pc:sldMk cId="3913599972" sldId="750"/>
        </pc:sldMkLst>
        <pc:spChg chg="mod">
          <ac:chgData name="Ryan Maier" userId="S::rmaier@monroe2boces.org::86d7282d-a2ca-4070-b274-97cf0a07a698" providerId="AD" clId="Web-{C4BB059F-D070-4C56-92B6-302A0B838B9C}" dt="2022-10-04T15:35:37.030" v="0"/>
          <ac:spMkLst>
            <pc:docMk/>
            <pc:sldMk cId="3913599972" sldId="750"/>
            <ac:spMk id="2" creationId="{BC757202-A17E-4919-89A4-FEFE6AC30942}"/>
          </ac:spMkLst>
        </pc:spChg>
        <pc:spChg chg="mod">
          <ac:chgData name="Ryan Maier" userId="S::rmaier@monroe2boces.org::86d7282d-a2ca-4070-b274-97cf0a07a698" providerId="AD" clId="Web-{C4BB059F-D070-4C56-92B6-302A0B838B9C}" dt="2022-10-04T15:39:31.333" v="15" actId="14100"/>
          <ac:spMkLst>
            <pc:docMk/>
            <pc:sldMk cId="3913599972" sldId="750"/>
            <ac:spMk id="3" creationId="{D11B2AC0-CDC1-44A6-AA76-ABF3AB27DD42}"/>
          </ac:spMkLst>
        </pc:spChg>
      </pc:sldChg>
      <pc:sldChg chg="modSp">
        <pc:chgData name="Ryan Maier" userId="S::rmaier@monroe2boces.org::86d7282d-a2ca-4070-b274-97cf0a07a698" providerId="AD" clId="Web-{C4BB059F-D070-4C56-92B6-302A0B838B9C}" dt="2022-10-04T15:36:37.672" v="4" actId="14100"/>
        <pc:sldMkLst>
          <pc:docMk/>
          <pc:sldMk cId="1953384085" sldId="753"/>
        </pc:sldMkLst>
        <pc:spChg chg="mod">
          <ac:chgData name="Ryan Maier" userId="S::rmaier@monroe2boces.org::86d7282d-a2ca-4070-b274-97cf0a07a698" providerId="AD" clId="Web-{C4BB059F-D070-4C56-92B6-302A0B838B9C}" dt="2022-10-04T15:36:37.672" v="4" actId="14100"/>
          <ac:spMkLst>
            <pc:docMk/>
            <pc:sldMk cId="1953384085" sldId="753"/>
            <ac:spMk id="3" creationId="{E88F526F-4B91-475E-B3EE-2E86A41A2BDB}"/>
          </ac:spMkLst>
        </pc:spChg>
      </pc:sldChg>
      <pc:sldChg chg="modSp">
        <pc:chgData name="Ryan Maier" userId="S::rmaier@monroe2boces.org::86d7282d-a2ca-4070-b274-97cf0a07a698" providerId="AD" clId="Web-{C4BB059F-D070-4C56-92B6-302A0B838B9C}" dt="2022-10-04T15:35:37.030" v="0"/>
        <pc:sldMkLst>
          <pc:docMk/>
          <pc:sldMk cId="2086097319" sldId="754"/>
        </pc:sldMkLst>
        <pc:spChg chg="mod">
          <ac:chgData name="Ryan Maier" userId="S::rmaier@monroe2boces.org::86d7282d-a2ca-4070-b274-97cf0a07a698" providerId="AD" clId="Web-{C4BB059F-D070-4C56-92B6-302A0B838B9C}" dt="2022-10-04T15:35:37.030" v="0"/>
          <ac:spMkLst>
            <pc:docMk/>
            <pc:sldMk cId="2086097319" sldId="754"/>
            <ac:spMk id="3" creationId="{9E3DE6BD-3790-4E58-A2C6-1FA28B645633}"/>
          </ac:spMkLst>
        </pc:spChg>
      </pc:sldChg>
      <pc:sldChg chg="modSp">
        <pc:chgData name="Ryan Maier" userId="S::rmaier@monroe2boces.org::86d7282d-a2ca-4070-b274-97cf0a07a698" providerId="AD" clId="Web-{C4BB059F-D070-4C56-92B6-302A0B838B9C}" dt="2022-10-04T15:35:37.030" v="0"/>
        <pc:sldMkLst>
          <pc:docMk/>
          <pc:sldMk cId="3099733679" sldId="756"/>
        </pc:sldMkLst>
        <pc:spChg chg="mod">
          <ac:chgData name="Ryan Maier" userId="S::rmaier@monroe2boces.org::86d7282d-a2ca-4070-b274-97cf0a07a698" providerId="AD" clId="Web-{C4BB059F-D070-4C56-92B6-302A0B838B9C}" dt="2022-10-04T15:35:37.030" v="0"/>
          <ac:spMkLst>
            <pc:docMk/>
            <pc:sldMk cId="3099733679" sldId="756"/>
            <ac:spMk id="3" creationId="{FE285491-E2ED-4D4E-9D0B-9C3A0BF041A6}"/>
          </ac:spMkLst>
        </pc:spChg>
      </pc:sldChg>
      <pc:sldChg chg="modSp">
        <pc:chgData name="Ryan Maier" userId="S::rmaier@monroe2boces.org::86d7282d-a2ca-4070-b274-97cf0a07a698" providerId="AD" clId="Web-{C4BB059F-D070-4C56-92B6-302A0B838B9C}" dt="2022-10-04T15:35:37.030" v="0"/>
        <pc:sldMkLst>
          <pc:docMk/>
          <pc:sldMk cId="1360617161" sldId="759"/>
        </pc:sldMkLst>
        <pc:spChg chg="mod">
          <ac:chgData name="Ryan Maier" userId="S::rmaier@monroe2boces.org::86d7282d-a2ca-4070-b274-97cf0a07a698" providerId="AD" clId="Web-{C4BB059F-D070-4C56-92B6-302A0B838B9C}" dt="2022-10-04T15:35:37.030" v="0"/>
          <ac:spMkLst>
            <pc:docMk/>
            <pc:sldMk cId="1360617161" sldId="759"/>
            <ac:spMk id="2" creationId="{00000000-0000-0000-0000-000000000000}"/>
          </ac:spMkLst>
        </pc:spChg>
        <pc:spChg chg="mod">
          <ac:chgData name="Ryan Maier" userId="S::rmaier@monroe2boces.org::86d7282d-a2ca-4070-b274-97cf0a07a698" providerId="AD" clId="Web-{C4BB059F-D070-4C56-92B6-302A0B838B9C}" dt="2022-10-04T15:35:37.030" v="0"/>
          <ac:spMkLst>
            <pc:docMk/>
            <pc:sldMk cId="1360617161" sldId="759"/>
            <ac:spMk id="3" creationId="{00000000-0000-0000-0000-000000000000}"/>
          </ac:spMkLst>
        </pc:spChg>
        <pc:spChg chg="mod">
          <ac:chgData name="Ryan Maier" userId="S::rmaier@monroe2boces.org::86d7282d-a2ca-4070-b274-97cf0a07a698" providerId="AD" clId="Web-{C4BB059F-D070-4C56-92B6-302A0B838B9C}" dt="2022-10-04T15:35:37.030" v="0"/>
          <ac:spMkLst>
            <pc:docMk/>
            <pc:sldMk cId="1360617161" sldId="759"/>
            <ac:spMk id="4" creationId="{00000000-0000-0000-0000-000000000000}"/>
          </ac:spMkLst>
        </pc:spChg>
        <pc:spChg chg="mod">
          <ac:chgData name="Ryan Maier" userId="S::rmaier@monroe2boces.org::86d7282d-a2ca-4070-b274-97cf0a07a698" providerId="AD" clId="Web-{C4BB059F-D070-4C56-92B6-302A0B838B9C}" dt="2022-10-04T15:35:37.030" v="0"/>
          <ac:spMkLst>
            <pc:docMk/>
            <pc:sldMk cId="1360617161" sldId="759"/>
            <ac:spMk id="5" creationId="{00000000-0000-0000-0000-000000000000}"/>
          </ac:spMkLst>
        </pc:spChg>
        <pc:spChg chg="mod">
          <ac:chgData name="Ryan Maier" userId="S::rmaier@monroe2boces.org::86d7282d-a2ca-4070-b274-97cf0a07a698" providerId="AD" clId="Web-{C4BB059F-D070-4C56-92B6-302A0B838B9C}" dt="2022-10-04T15:35:37.030" v="0"/>
          <ac:spMkLst>
            <pc:docMk/>
            <pc:sldMk cId="1360617161" sldId="759"/>
            <ac:spMk id="6" creationId="{00000000-0000-0000-0000-000000000000}"/>
          </ac:spMkLst>
        </pc:spChg>
        <pc:picChg chg="mod">
          <ac:chgData name="Ryan Maier" userId="S::rmaier@monroe2boces.org::86d7282d-a2ca-4070-b274-97cf0a07a698" providerId="AD" clId="Web-{C4BB059F-D070-4C56-92B6-302A0B838B9C}" dt="2022-10-04T15:35:37.030" v="0"/>
          <ac:picMkLst>
            <pc:docMk/>
            <pc:sldMk cId="1360617161" sldId="759"/>
            <ac:picMk id="7" creationId="{D755F52D-C4B2-7855-344B-E6FFEE01CEA9}"/>
          </ac:picMkLst>
        </pc:picChg>
        <pc:picChg chg="mod">
          <ac:chgData name="Ryan Maier" userId="S::rmaier@monroe2boces.org::86d7282d-a2ca-4070-b274-97cf0a07a698" providerId="AD" clId="Web-{C4BB059F-D070-4C56-92B6-302A0B838B9C}" dt="2022-10-04T15:35:37.030" v="0"/>
          <ac:picMkLst>
            <pc:docMk/>
            <pc:sldMk cId="1360617161" sldId="759"/>
            <ac:picMk id="9" creationId="{F80381C0-0245-20A7-0E55-CBDED6FA9FE5}"/>
          </ac:picMkLst>
        </pc:picChg>
      </pc:sldChg>
      <pc:sldChg chg="modSp">
        <pc:chgData name="Ryan Maier" userId="S::rmaier@monroe2boces.org::86d7282d-a2ca-4070-b274-97cf0a07a698" providerId="AD" clId="Web-{C4BB059F-D070-4C56-92B6-302A0B838B9C}" dt="2022-10-04T15:35:37.030" v="0"/>
        <pc:sldMkLst>
          <pc:docMk/>
          <pc:sldMk cId="700631554" sldId="760"/>
        </pc:sldMkLst>
        <pc:spChg chg="mod">
          <ac:chgData name="Ryan Maier" userId="S::rmaier@monroe2boces.org::86d7282d-a2ca-4070-b274-97cf0a07a698" providerId="AD" clId="Web-{C4BB059F-D070-4C56-92B6-302A0B838B9C}" dt="2022-10-04T15:35:37.030" v="0"/>
          <ac:spMkLst>
            <pc:docMk/>
            <pc:sldMk cId="700631554" sldId="760"/>
            <ac:spMk id="2" creationId="{00000000-0000-0000-0000-000000000000}"/>
          </ac:spMkLst>
        </pc:spChg>
        <pc:spChg chg="mod">
          <ac:chgData name="Ryan Maier" userId="S::rmaier@monroe2boces.org::86d7282d-a2ca-4070-b274-97cf0a07a698" providerId="AD" clId="Web-{C4BB059F-D070-4C56-92B6-302A0B838B9C}" dt="2022-10-04T15:35:37.030" v="0"/>
          <ac:spMkLst>
            <pc:docMk/>
            <pc:sldMk cId="700631554" sldId="760"/>
            <ac:spMk id="3" creationId="{00000000-0000-0000-0000-000000000000}"/>
          </ac:spMkLst>
        </pc:spChg>
        <pc:spChg chg="mod">
          <ac:chgData name="Ryan Maier" userId="S::rmaier@monroe2boces.org::86d7282d-a2ca-4070-b274-97cf0a07a698" providerId="AD" clId="Web-{C4BB059F-D070-4C56-92B6-302A0B838B9C}" dt="2022-10-04T15:35:37.030" v="0"/>
          <ac:spMkLst>
            <pc:docMk/>
            <pc:sldMk cId="700631554" sldId="760"/>
            <ac:spMk id="4" creationId="{00000000-0000-0000-0000-000000000000}"/>
          </ac:spMkLst>
        </pc:spChg>
        <pc:spChg chg="mod">
          <ac:chgData name="Ryan Maier" userId="S::rmaier@monroe2boces.org::86d7282d-a2ca-4070-b274-97cf0a07a698" providerId="AD" clId="Web-{C4BB059F-D070-4C56-92B6-302A0B838B9C}" dt="2022-10-04T15:35:37.030" v="0"/>
          <ac:spMkLst>
            <pc:docMk/>
            <pc:sldMk cId="700631554" sldId="760"/>
            <ac:spMk id="5" creationId="{00000000-0000-0000-0000-000000000000}"/>
          </ac:spMkLst>
        </pc:spChg>
        <pc:spChg chg="mod">
          <ac:chgData name="Ryan Maier" userId="S::rmaier@monroe2boces.org::86d7282d-a2ca-4070-b274-97cf0a07a698" providerId="AD" clId="Web-{C4BB059F-D070-4C56-92B6-302A0B838B9C}" dt="2022-10-04T15:35:37.030" v="0"/>
          <ac:spMkLst>
            <pc:docMk/>
            <pc:sldMk cId="700631554" sldId="760"/>
            <ac:spMk id="6" creationId="{00000000-0000-0000-0000-000000000000}"/>
          </ac:spMkLst>
        </pc:spChg>
        <pc:picChg chg="mod">
          <ac:chgData name="Ryan Maier" userId="S::rmaier@monroe2boces.org::86d7282d-a2ca-4070-b274-97cf0a07a698" providerId="AD" clId="Web-{C4BB059F-D070-4C56-92B6-302A0B838B9C}" dt="2022-10-04T15:35:37.030" v="0"/>
          <ac:picMkLst>
            <pc:docMk/>
            <pc:sldMk cId="700631554" sldId="760"/>
            <ac:picMk id="7" creationId="{8F6FB27E-C24B-8ED1-4886-F73D6A6A0357}"/>
          </ac:picMkLst>
        </pc:picChg>
      </pc:sldChg>
      <pc:sldChg chg="modSp">
        <pc:chgData name="Ryan Maier" userId="S::rmaier@monroe2boces.org::86d7282d-a2ca-4070-b274-97cf0a07a698" providerId="AD" clId="Web-{C4BB059F-D070-4C56-92B6-302A0B838B9C}" dt="2022-10-04T15:35:37.030" v="0"/>
        <pc:sldMkLst>
          <pc:docMk/>
          <pc:sldMk cId="710025722" sldId="761"/>
        </pc:sldMkLst>
        <pc:spChg chg="mod">
          <ac:chgData name="Ryan Maier" userId="S::rmaier@monroe2boces.org::86d7282d-a2ca-4070-b274-97cf0a07a698" providerId="AD" clId="Web-{C4BB059F-D070-4C56-92B6-302A0B838B9C}" dt="2022-10-04T15:35:37.030" v="0"/>
          <ac:spMkLst>
            <pc:docMk/>
            <pc:sldMk cId="710025722" sldId="761"/>
            <ac:spMk id="3" creationId="{00000000-0000-0000-0000-000000000000}"/>
          </ac:spMkLst>
        </pc:spChg>
        <pc:spChg chg="mod">
          <ac:chgData name="Ryan Maier" userId="S::rmaier@monroe2boces.org::86d7282d-a2ca-4070-b274-97cf0a07a698" providerId="AD" clId="Web-{C4BB059F-D070-4C56-92B6-302A0B838B9C}" dt="2022-10-04T15:35:37.030" v="0"/>
          <ac:spMkLst>
            <pc:docMk/>
            <pc:sldMk cId="710025722" sldId="761"/>
            <ac:spMk id="4" creationId="{00000000-0000-0000-0000-000000000000}"/>
          </ac:spMkLst>
        </pc:spChg>
        <pc:spChg chg="mod">
          <ac:chgData name="Ryan Maier" userId="S::rmaier@monroe2boces.org::86d7282d-a2ca-4070-b274-97cf0a07a698" providerId="AD" clId="Web-{C4BB059F-D070-4C56-92B6-302A0B838B9C}" dt="2022-10-04T15:35:37.030" v="0"/>
          <ac:spMkLst>
            <pc:docMk/>
            <pc:sldMk cId="710025722" sldId="761"/>
            <ac:spMk id="5" creationId="{00000000-0000-0000-0000-000000000000}"/>
          </ac:spMkLst>
        </pc:spChg>
        <pc:spChg chg="mod">
          <ac:chgData name="Ryan Maier" userId="S::rmaier@monroe2boces.org::86d7282d-a2ca-4070-b274-97cf0a07a698" providerId="AD" clId="Web-{C4BB059F-D070-4C56-92B6-302A0B838B9C}" dt="2022-10-04T15:35:37.030" v="0"/>
          <ac:spMkLst>
            <pc:docMk/>
            <pc:sldMk cId="710025722" sldId="761"/>
            <ac:spMk id="6" creationId="{00000000-0000-0000-0000-000000000000}"/>
          </ac:spMkLst>
        </pc:spChg>
      </pc:sldChg>
      <pc:sldChg chg="modSp">
        <pc:chgData name="Ryan Maier" userId="S::rmaier@monroe2boces.org::86d7282d-a2ca-4070-b274-97cf0a07a698" providerId="AD" clId="Web-{C4BB059F-D070-4C56-92B6-302A0B838B9C}" dt="2022-10-04T15:35:37.030" v="0"/>
        <pc:sldMkLst>
          <pc:docMk/>
          <pc:sldMk cId="2327577368" sldId="764"/>
        </pc:sldMkLst>
        <pc:spChg chg="mod">
          <ac:chgData name="Ryan Maier" userId="S::rmaier@monroe2boces.org::86d7282d-a2ca-4070-b274-97cf0a07a698" providerId="AD" clId="Web-{C4BB059F-D070-4C56-92B6-302A0B838B9C}" dt="2022-10-04T15:35:37.030" v="0"/>
          <ac:spMkLst>
            <pc:docMk/>
            <pc:sldMk cId="2327577368" sldId="764"/>
            <ac:spMk id="3" creationId="{00000000-0000-0000-0000-000000000000}"/>
          </ac:spMkLst>
        </pc:spChg>
        <pc:spChg chg="mod">
          <ac:chgData name="Ryan Maier" userId="S::rmaier@monroe2boces.org::86d7282d-a2ca-4070-b274-97cf0a07a698" providerId="AD" clId="Web-{C4BB059F-D070-4C56-92B6-302A0B838B9C}" dt="2022-10-04T15:35:37.030" v="0"/>
          <ac:spMkLst>
            <pc:docMk/>
            <pc:sldMk cId="2327577368" sldId="764"/>
            <ac:spMk id="7" creationId="{00000000-0000-0000-0000-000000000000}"/>
          </ac:spMkLst>
        </pc:spChg>
      </pc:sldChg>
      <pc:sldChg chg="modSp">
        <pc:chgData name="Ryan Maier" userId="S::rmaier@monroe2boces.org::86d7282d-a2ca-4070-b274-97cf0a07a698" providerId="AD" clId="Web-{C4BB059F-D070-4C56-92B6-302A0B838B9C}" dt="2022-10-04T15:38:59.254" v="13" actId="14100"/>
        <pc:sldMkLst>
          <pc:docMk/>
          <pc:sldMk cId="1654562539" sldId="765"/>
        </pc:sldMkLst>
        <pc:spChg chg="mod">
          <ac:chgData name="Ryan Maier" userId="S::rmaier@monroe2boces.org::86d7282d-a2ca-4070-b274-97cf0a07a698" providerId="AD" clId="Web-{C4BB059F-D070-4C56-92B6-302A0B838B9C}" dt="2022-10-04T15:38:59.254" v="13" actId="14100"/>
          <ac:spMkLst>
            <pc:docMk/>
            <pc:sldMk cId="1654562539" sldId="765"/>
            <ac:spMk id="3" creationId="{00000000-0000-0000-0000-000000000000}"/>
          </ac:spMkLst>
        </pc:spChg>
        <pc:spChg chg="mod">
          <ac:chgData name="Ryan Maier" userId="S::rmaier@monroe2boces.org::86d7282d-a2ca-4070-b274-97cf0a07a698" providerId="AD" clId="Web-{C4BB059F-D070-4C56-92B6-302A0B838B9C}" dt="2022-10-04T15:38:56.692" v="12" actId="14100"/>
          <ac:spMkLst>
            <pc:docMk/>
            <pc:sldMk cId="1654562539" sldId="765"/>
            <ac:spMk id="7" creationId="{00000000-0000-0000-0000-000000000000}"/>
          </ac:spMkLst>
        </pc:spChg>
      </pc:sldChg>
      <pc:sldChg chg="modSp">
        <pc:chgData name="Ryan Maier" userId="S::rmaier@monroe2boces.org::86d7282d-a2ca-4070-b274-97cf0a07a698" providerId="AD" clId="Web-{C4BB059F-D070-4C56-92B6-302A0B838B9C}" dt="2022-10-04T15:35:37.030" v="0"/>
        <pc:sldMkLst>
          <pc:docMk/>
          <pc:sldMk cId="1154986850" sldId="768"/>
        </pc:sldMkLst>
        <pc:spChg chg="mod">
          <ac:chgData name="Ryan Maier" userId="S::rmaier@monroe2boces.org::86d7282d-a2ca-4070-b274-97cf0a07a698" providerId="AD" clId="Web-{C4BB059F-D070-4C56-92B6-302A0B838B9C}" dt="2022-10-04T15:35:37.030" v="0"/>
          <ac:spMkLst>
            <pc:docMk/>
            <pc:sldMk cId="1154986850" sldId="768"/>
            <ac:spMk id="3" creationId="{1A7A5A5F-F7E4-5CE7-FB46-1F589524765A}"/>
          </ac:spMkLst>
        </pc:spChg>
      </pc:sldChg>
      <pc:sldChg chg="modSp">
        <pc:chgData name="Ryan Maier" userId="S::rmaier@monroe2boces.org::86d7282d-a2ca-4070-b274-97cf0a07a698" providerId="AD" clId="Web-{C4BB059F-D070-4C56-92B6-302A0B838B9C}" dt="2022-10-04T15:35:37.030" v="0"/>
        <pc:sldMkLst>
          <pc:docMk/>
          <pc:sldMk cId="1029113035" sldId="769"/>
        </pc:sldMkLst>
        <pc:spChg chg="mod">
          <ac:chgData name="Ryan Maier" userId="S::rmaier@monroe2boces.org::86d7282d-a2ca-4070-b274-97cf0a07a698" providerId="AD" clId="Web-{C4BB059F-D070-4C56-92B6-302A0B838B9C}" dt="2022-10-04T15:35:37.030" v="0"/>
          <ac:spMkLst>
            <pc:docMk/>
            <pc:sldMk cId="1029113035" sldId="769"/>
            <ac:spMk id="2" creationId="{CE5A138B-10AF-4379-9E75-5D718FD6B00B}"/>
          </ac:spMkLst>
        </pc:spChg>
        <pc:spChg chg="mod">
          <ac:chgData name="Ryan Maier" userId="S::rmaier@monroe2boces.org::86d7282d-a2ca-4070-b274-97cf0a07a698" providerId="AD" clId="Web-{C4BB059F-D070-4C56-92B6-302A0B838B9C}" dt="2022-10-04T15:35:37.030" v="0"/>
          <ac:spMkLst>
            <pc:docMk/>
            <pc:sldMk cId="1029113035" sldId="769"/>
            <ac:spMk id="11" creationId="{BA7DD21D-CDB2-455A-B026-F44ADBC53134}"/>
          </ac:spMkLst>
        </pc:spChg>
        <pc:picChg chg="mod">
          <ac:chgData name="Ryan Maier" userId="S::rmaier@monroe2boces.org::86d7282d-a2ca-4070-b274-97cf0a07a698" providerId="AD" clId="Web-{C4BB059F-D070-4C56-92B6-302A0B838B9C}" dt="2022-10-04T15:35:37.030" v="0"/>
          <ac:picMkLst>
            <pc:docMk/>
            <pc:sldMk cId="1029113035" sldId="769"/>
            <ac:picMk id="6" creationId="{C6835B03-FD68-4BB4-A42E-B73E096EFC95}"/>
          </ac:picMkLst>
        </pc:picChg>
        <pc:picChg chg="mod">
          <ac:chgData name="Ryan Maier" userId="S::rmaier@monroe2boces.org::86d7282d-a2ca-4070-b274-97cf0a07a698" providerId="AD" clId="Web-{C4BB059F-D070-4C56-92B6-302A0B838B9C}" dt="2022-10-04T15:35:37.030" v="0"/>
          <ac:picMkLst>
            <pc:docMk/>
            <pc:sldMk cId="1029113035" sldId="769"/>
            <ac:picMk id="8" creationId="{8A36F7DB-F9D9-4172-A0B9-20117CBBEC82}"/>
          </ac:picMkLst>
        </pc:picChg>
        <pc:picChg chg="mod">
          <ac:chgData name="Ryan Maier" userId="S::rmaier@monroe2boces.org::86d7282d-a2ca-4070-b274-97cf0a07a698" providerId="AD" clId="Web-{C4BB059F-D070-4C56-92B6-302A0B838B9C}" dt="2022-10-04T15:35:37.030" v="0"/>
          <ac:picMkLst>
            <pc:docMk/>
            <pc:sldMk cId="1029113035" sldId="769"/>
            <ac:picMk id="10" creationId="{45CD82DC-2819-48C1-957C-63E6295C177D}"/>
          </ac:picMkLst>
        </pc:picChg>
      </pc:sldChg>
      <pc:sldChg chg="modSp">
        <pc:chgData name="Ryan Maier" userId="S::rmaier@monroe2boces.org::86d7282d-a2ca-4070-b274-97cf0a07a698" providerId="AD" clId="Web-{C4BB059F-D070-4C56-92B6-302A0B838B9C}" dt="2022-10-04T15:35:37.030" v="0"/>
        <pc:sldMkLst>
          <pc:docMk/>
          <pc:sldMk cId="3868924762" sldId="770"/>
        </pc:sldMkLst>
        <pc:picChg chg="mod">
          <ac:chgData name="Ryan Maier" userId="S::rmaier@monroe2boces.org::86d7282d-a2ca-4070-b274-97cf0a07a698" providerId="AD" clId="Web-{C4BB059F-D070-4C56-92B6-302A0B838B9C}" dt="2022-10-04T15:35:37.030" v="0"/>
          <ac:picMkLst>
            <pc:docMk/>
            <pc:sldMk cId="3868924762" sldId="770"/>
            <ac:picMk id="2050" creationId="{B617DF67-43D0-452C-BFF4-330BDBC50CFC}"/>
          </ac:picMkLst>
        </pc:picChg>
      </pc:sldChg>
      <pc:sldChg chg="modSp">
        <pc:chgData name="Ryan Maier" userId="S::rmaier@monroe2boces.org::86d7282d-a2ca-4070-b274-97cf0a07a698" providerId="AD" clId="Web-{C4BB059F-D070-4C56-92B6-302A0B838B9C}" dt="2022-10-04T15:35:37.030" v="0"/>
        <pc:sldMkLst>
          <pc:docMk/>
          <pc:sldMk cId="2637110776" sldId="771"/>
        </pc:sldMkLst>
        <pc:picChg chg="mod">
          <ac:chgData name="Ryan Maier" userId="S::rmaier@monroe2boces.org::86d7282d-a2ca-4070-b274-97cf0a07a698" providerId="AD" clId="Web-{C4BB059F-D070-4C56-92B6-302A0B838B9C}" dt="2022-10-04T15:35:37.030" v="0"/>
          <ac:picMkLst>
            <pc:docMk/>
            <pc:sldMk cId="2637110776" sldId="771"/>
            <ac:picMk id="3074" creationId="{65108B42-D146-471E-B007-57695345F28C}"/>
          </ac:picMkLst>
        </pc:picChg>
      </pc:sldChg>
      <pc:sldChg chg="modSp">
        <pc:chgData name="Ryan Maier" userId="S::rmaier@monroe2boces.org::86d7282d-a2ca-4070-b274-97cf0a07a698" providerId="AD" clId="Web-{C4BB059F-D070-4C56-92B6-302A0B838B9C}" dt="2022-10-04T15:35:37.030" v="0"/>
        <pc:sldMkLst>
          <pc:docMk/>
          <pc:sldMk cId="1486812234" sldId="772"/>
        </pc:sldMkLst>
        <pc:picChg chg="mod">
          <ac:chgData name="Ryan Maier" userId="S::rmaier@monroe2boces.org::86d7282d-a2ca-4070-b274-97cf0a07a698" providerId="AD" clId="Web-{C4BB059F-D070-4C56-92B6-302A0B838B9C}" dt="2022-10-04T15:35:37.030" v="0"/>
          <ac:picMkLst>
            <pc:docMk/>
            <pc:sldMk cId="1486812234" sldId="772"/>
            <ac:picMk id="4098" creationId="{5FD832F8-2A2D-4F06-BF3C-A82424013580}"/>
          </ac:picMkLst>
        </pc:picChg>
      </pc:sldChg>
      <pc:sldChg chg="modSp">
        <pc:chgData name="Ryan Maier" userId="S::rmaier@monroe2boces.org::86d7282d-a2ca-4070-b274-97cf0a07a698" providerId="AD" clId="Web-{C4BB059F-D070-4C56-92B6-302A0B838B9C}" dt="2022-10-04T15:35:37.030" v="0"/>
        <pc:sldMkLst>
          <pc:docMk/>
          <pc:sldMk cId="1395298096" sldId="773"/>
        </pc:sldMkLst>
        <pc:spChg chg="mod">
          <ac:chgData name="Ryan Maier" userId="S::rmaier@monroe2boces.org::86d7282d-a2ca-4070-b274-97cf0a07a698" providerId="AD" clId="Web-{C4BB059F-D070-4C56-92B6-302A0B838B9C}" dt="2022-10-04T15:35:37.030" v="0"/>
          <ac:spMkLst>
            <pc:docMk/>
            <pc:sldMk cId="1395298096" sldId="773"/>
            <ac:spMk id="2" creationId="{E3A29AF8-7661-4E7A-BAED-134716D0C4A0}"/>
          </ac:spMkLst>
        </pc:spChg>
        <pc:picChg chg="mod">
          <ac:chgData name="Ryan Maier" userId="S::rmaier@monroe2boces.org::86d7282d-a2ca-4070-b274-97cf0a07a698" providerId="AD" clId="Web-{C4BB059F-D070-4C56-92B6-302A0B838B9C}" dt="2022-10-04T15:35:37.030" v="0"/>
          <ac:picMkLst>
            <pc:docMk/>
            <pc:sldMk cId="1395298096" sldId="773"/>
            <ac:picMk id="6" creationId="{4E523A4F-42D2-4C4F-8C32-144B6B04A1E9}"/>
          </ac:picMkLst>
        </pc:picChg>
        <pc:picChg chg="mod">
          <ac:chgData name="Ryan Maier" userId="S::rmaier@monroe2boces.org::86d7282d-a2ca-4070-b274-97cf0a07a698" providerId="AD" clId="Web-{C4BB059F-D070-4C56-92B6-302A0B838B9C}" dt="2022-10-04T15:35:37.030" v="0"/>
          <ac:picMkLst>
            <pc:docMk/>
            <pc:sldMk cId="1395298096" sldId="773"/>
            <ac:picMk id="8" creationId="{734310E1-15B1-4D5E-8F3A-60462F8D440B}"/>
          </ac:picMkLst>
        </pc:picChg>
        <pc:picChg chg="mod">
          <ac:chgData name="Ryan Maier" userId="S::rmaier@monroe2boces.org::86d7282d-a2ca-4070-b274-97cf0a07a698" providerId="AD" clId="Web-{C4BB059F-D070-4C56-92B6-302A0B838B9C}" dt="2022-10-04T15:35:37.030" v="0"/>
          <ac:picMkLst>
            <pc:docMk/>
            <pc:sldMk cId="1395298096" sldId="773"/>
            <ac:picMk id="5122" creationId="{BAB3B6A8-C35C-405E-A5D7-9F3341900EA3}"/>
          </ac:picMkLst>
        </pc:picChg>
      </pc:sldChg>
      <pc:sldChg chg="modSp">
        <pc:chgData name="Ryan Maier" userId="S::rmaier@monroe2boces.org::86d7282d-a2ca-4070-b274-97cf0a07a698" providerId="AD" clId="Web-{C4BB059F-D070-4C56-92B6-302A0B838B9C}" dt="2022-10-04T15:35:37.030" v="0"/>
        <pc:sldMkLst>
          <pc:docMk/>
          <pc:sldMk cId="4033759365" sldId="774"/>
        </pc:sldMkLst>
        <pc:spChg chg="mod">
          <ac:chgData name="Ryan Maier" userId="S::rmaier@monroe2boces.org::86d7282d-a2ca-4070-b274-97cf0a07a698" providerId="AD" clId="Web-{C4BB059F-D070-4C56-92B6-302A0B838B9C}" dt="2022-10-04T15:35:37.030" v="0"/>
          <ac:spMkLst>
            <pc:docMk/>
            <pc:sldMk cId="4033759365" sldId="774"/>
            <ac:spMk id="2" creationId="{57E49380-E1CD-53C7-CB00-968BCA2D2B2D}"/>
          </ac:spMkLst>
        </pc:spChg>
        <pc:spChg chg="mod">
          <ac:chgData name="Ryan Maier" userId="S::rmaier@monroe2boces.org::86d7282d-a2ca-4070-b274-97cf0a07a698" providerId="AD" clId="Web-{C4BB059F-D070-4C56-92B6-302A0B838B9C}" dt="2022-10-04T15:35:37.030" v="0"/>
          <ac:spMkLst>
            <pc:docMk/>
            <pc:sldMk cId="4033759365" sldId="774"/>
            <ac:spMk id="3" creationId="{FD32FACB-0F7B-C64D-BA96-F5C30D3D15BB}"/>
          </ac:spMkLst>
        </pc:spChg>
        <pc:spChg chg="mod">
          <ac:chgData name="Ryan Maier" userId="S::rmaier@monroe2boces.org::86d7282d-a2ca-4070-b274-97cf0a07a698" providerId="AD" clId="Web-{C4BB059F-D070-4C56-92B6-302A0B838B9C}" dt="2022-10-04T15:35:37.030" v="0"/>
          <ac:spMkLst>
            <pc:docMk/>
            <pc:sldMk cId="4033759365" sldId="774"/>
            <ac:spMk id="5" creationId="{3CA39125-A8F2-6B32-A9CA-16F43A995E42}"/>
          </ac:spMkLst>
        </pc:spChg>
        <pc:picChg chg="mod">
          <ac:chgData name="Ryan Maier" userId="S::rmaier@monroe2boces.org::86d7282d-a2ca-4070-b274-97cf0a07a698" providerId="AD" clId="Web-{C4BB059F-D070-4C56-92B6-302A0B838B9C}" dt="2022-10-04T15:35:37.030" v="0"/>
          <ac:picMkLst>
            <pc:docMk/>
            <pc:sldMk cId="4033759365" sldId="774"/>
            <ac:picMk id="7" creationId="{701458E5-5EAE-C98F-018A-0655D286C470}"/>
          </ac:picMkLst>
        </pc:picChg>
        <pc:picChg chg="mod">
          <ac:chgData name="Ryan Maier" userId="S::rmaier@monroe2boces.org::86d7282d-a2ca-4070-b274-97cf0a07a698" providerId="AD" clId="Web-{C4BB059F-D070-4C56-92B6-302A0B838B9C}" dt="2022-10-04T15:35:37.030" v="0"/>
          <ac:picMkLst>
            <pc:docMk/>
            <pc:sldMk cId="4033759365" sldId="774"/>
            <ac:picMk id="8" creationId="{17B300D4-1544-ABC5-507B-E2E98A61D1FD}"/>
          </ac:picMkLst>
        </pc:picChg>
      </pc:sldChg>
      <pc:sldChg chg="modSp">
        <pc:chgData name="Ryan Maier" userId="S::rmaier@monroe2boces.org::86d7282d-a2ca-4070-b274-97cf0a07a698" providerId="AD" clId="Web-{C4BB059F-D070-4C56-92B6-302A0B838B9C}" dt="2022-10-04T15:35:37.030" v="0"/>
        <pc:sldMkLst>
          <pc:docMk/>
          <pc:sldMk cId="947893211" sldId="776"/>
        </pc:sldMkLst>
        <pc:spChg chg="mod">
          <ac:chgData name="Ryan Maier" userId="S::rmaier@monroe2boces.org::86d7282d-a2ca-4070-b274-97cf0a07a698" providerId="AD" clId="Web-{C4BB059F-D070-4C56-92B6-302A0B838B9C}" dt="2022-10-04T15:35:37.030" v="0"/>
          <ac:spMkLst>
            <pc:docMk/>
            <pc:sldMk cId="947893211" sldId="776"/>
            <ac:spMk id="8" creationId="{99B14C2E-1CDD-B6A9-1B5E-7734870F1747}"/>
          </ac:spMkLst>
        </pc:spChg>
        <pc:picChg chg="mod">
          <ac:chgData name="Ryan Maier" userId="S::rmaier@monroe2boces.org::86d7282d-a2ca-4070-b274-97cf0a07a698" providerId="AD" clId="Web-{C4BB059F-D070-4C56-92B6-302A0B838B9C}" dt="2022-10-04T15:35:37.030" v="0"/>
          <ac:picMkLst>
            <pc:docMk/>
            <pc:sldMk cId="947893211" sldId="776"/>
            <ac:picMk id="6" creationId="{0C51094E-FE8A-5DA6-ED46-72E0242DB556}"/>
          </ac:picMkLst>
        </pc:picChg>
      </pc:sldChg>
      <pc:sldChg chg="modSp">
        <pc:chgData name="Ryan Maier" userId="S::rmaier@monroe2boces.org::86d7282d-a2ca-4070-b274-97cf0a07a698" providerId="AD" clId="Web-{C4BB059F-D070-4C56-92B6-302A0B838B9C}" dt="2022-10-04T15:35:37.030" v="0"/>
        <pc:sldMkLst>
          <pc:docMk/>
          <pc:sldMk cId="1098954567" sldId="777"/>
        </pc:sldMkLst>
        <pc:graphicFrameChg chg="mod modGraphic">
          <ac:chgData name="Ryan Maier" userId="S::rmaier@monroe2boces.org::86d7282d-a2ca-4070-b274-97cf0a07a698" providerId="AD" clId="Web-{C4BB059F-D070-4C56-92B6-302A0B838B9C}" dt="2022-10-04T15:35:37.030" v="0"/>
          <ac:graphicFrameMkLst>
            <pc:docMk/>
            <pc:sldMk cId="1098954567" sldId="777"/>
            <ac:graphicFrameMk id="5" creationId="{AD935019-42F5-0BF4-5CA5-AB1CF863FDEE}"/>
          </ac:graphicFrameMkLst>
        </pc:graphicFrameChg>
      </pc:sldChg>
      <pc:sldChg chg="modSp">
        <pc:chgData name="Ryan Maier" userId="S::rmaier@monroe2boces.org::86d7282d-a2ca-4070-b274-97cf0a07a698" providerId="AD" clId="Web-{C4BB059F-D070-4C56-92B6-302A0B838B9C}" dt="2022-10-04T15:35:37.030" v="0"/>
        <pc:sldMkLst>
          <pc:docMk/>
          <pc:sldMk cId="2876993035" sldId="778"/>
        </pc:sldMkLst>
        <pc:spChg chg="mod">
          <ac:chgData name="Ryan Maier" userId="S::rmaier@monroe2boces.org::86d7282d-a2ca-4070-b274-97cf0a07a698" providerId="AD" clId="Web-{C4BB059F-D070-4C56-92B6-302A0B838B9C}" dt="2022-10-04T15:35:37.030" v="0"/>
          <ac:spMkLst>
            <pc:docMk/>
            <pc:sldMk cId="2876993035" sldId="778"/>
            <ac:spMk id="2" creationId="{00000000-0000-0000-0000-000000000000}"/>
          </ac:spMkLst>
        </pc:spChg>
        <pc:spChg chg="mod">
          <ac:chgData name="Ryan Maier" userId="S::rmaier@monroe2boces.org::86d7282d-a2ca-4070-b274-97cf0a07a698" providerId="AD" clId="Web-{C4BB059F-D070-4C56-92B6-302A0B838B9C}" dt="2022-10-04T15:35:37.030" v="0"/>
          <ac:spMkLst>
            <pc:docMk/>
            <pc:sldMk cId="2876993035" sldId="778"/>
            <ac:spMk id="6" creationId="{00000000-0000-0000-0000-000000000000}"/>
          </ac:spMkLst>
        </pc:spChg>
      </pc:sldChg>
      <pc:sldChg chg="modSp">
        <pc:chgData name="Ryan Maier" userId="S::rmaier@monroe2boces.org::86d7282d-a2ca-4070-b274-97cf0a07a698" providerId="AD" clId="Web-{C4BB059F-D070-4C56-92B6-302A0B838B9C}" dt="2022-10-04T15:45:24.514" v="101" actId="20577"/>
        <pc:sldMkLst>
          <pc:docMk/>
          <pc:sldMk cId="2484692338" sldId="779"/>
        </pc:sldMkLst>
        <pc:spChg chg="mod">
          <ac:chgData name="Ryan Maier" userId="S::rmaier@monroe2boces.org::86d7282d-a2ca-4070-b274-97cf0a07a698" providerId="AD" clId="Web-{C4BB059F-D070-4C56-92B6-302A0B838B9C}" dt="2022-10-04T15:45:24.514" v="101" actId="20577"/>
          <ac:spMkLst>
            <pc:docMk/>
            <pc:sldMk cId="2484692338" sldId="779"/>
            <ac:spMk id="2" creationId="{A55A31F9-07D3-9073-D17D-CC15C91CD131}"/>
          </ac:spMkLst>
        </pc:spChg>
      </pc:sldChg>
      <pc:sldMasterChg chg="modSp modSldLayout">
        <pc:chgData name="Ryan Maier" userId="S::rmaier@monroe2boces.org::86d7282d-a2ca-4070-b274-97cf0a07a698" providerId="AD" clId="Web-{C4BB059F-D070-4C56-92B6-302A0B838B9C}" dt="2022-10-04T15:35:37.030" v="0"/>
        <pc:sldMasterMkLst>
          <pc:docMk/>
          <pc:sldMasterMk cId="0" sldId="2147483684"/>
        </pc:sldMasterMkLst>
        <pc:spChg chg="mod">
          <ac:chgData name="Ryan Maier" userId="S::rmaier@monroe2boces.org::86d7282d-a2ca-4070-b274-97cf0a07a698" providerId="AD" clId="Web-{C4BB059F-D070-4C56-92B6-302A0B838B9C}" dt="2022-10-04T15:35:37.030" v="0"/>
          <ac:spMkLst>
            <pc:docMk/>
            <pc:sldMasterMk cId="0" sldId="2147483684"/>
            <ac:spMk id="2"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84"/>
            <ac:spMk id="3"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84"/>
            <ac:spMk id="4"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84"/>
            <ac:spMk id="5"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84"/>
            <ac:spMk id="6"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84"/>
            <ac:spMk id="7"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84"/>
            <ac:spMk id="8" creationId="{00000000-0000-0000-0000-000000000000}"/>
          </ac:spMkLst>
        </pc:spChg>
        <pc:sldLayoutChg chg="modSp">
          <pc:chgData name="Ryan Maier" userId="S::rmaier@monroe2boces.org::86d7282d-a2ca-4070-b274-97cf0a07a698" providerId="AD" clId="Web-{C4BB059F-D070-4C56-92B6-302A0B838B9C}" dt="2022-10-04T15:35:37.030" v="0"/>
          <pc:sldLayoutMkLst>
            <pc:docMk/>
            <pc:sldMasterMk cId="0" sldId="2147483684"/>
            <pc:sldLayoutMk cId="0" sldId="2147483685"/>
          </pc:sldLayoutMkLst>
          <pc:spChg chg="mod">
            <ac:chgData name="Ryan Maier" userId="S::rmaier@monroe2boces.org::86d7282d-a2ca-4070-b274-97cf0a07a698" providerId="AD" clId="Web-{C4BB059F-D070-4C56-92B6-302A0B838B9C}" dt="2022-10-04T15:35:37.030" v="0"/>
            <ac:spMkLst>
              <pc:docMk/>
              <pc:sldMasterMk cId="0" sldId="2147483684"/>
              <pc:sldLayoutMk cId="0" sldId="2147483685"/>
              <ac:spMk id="2"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84"/>
              <pc:sldLayoutMk cId="0" sldId="2147483685"/>
              <ac:spMk id="3" creationId="{00000000-0000-0000-0000-000000000000}"/>
            </ac:spMkLst>
          </pc:spChg>
        </pc:sldLayoutChg>
        <pc:sldLayoutChg chg="modSp">
          <pc:chgData name="Ryan Maier" userId="S::rmaier@monroe2boces.org::86d7282d-a2ca-4070-b274-97cf0a07a698" providerId="AD" clId="Web-{C4BB059F-D070-4C56-92B6-302A0B838B9C}" dt="2022-10-04T15:35:37.030" v="0"/>
          <pc:sldLayoutMkLst>
            <pc:docMk/>
            <pc:sldMasterMk cId="0" sldId="2147483684"/>
            <pc:sldLayoutMk cId="0" sldId="2147483687"/>
          </pc:sldLayoutMkLst>
          <pc:spChg chg="mod">
            <ac:chgData name="Ryan Maier" userId="S::rmaier@monroe2boces.org::86d7282d-a2ca-4070-b274-97cf0a07a698" providerId="AD" clId="Web-{C4BB059F-D070-4C56-92B6-302A0B838B9C}" dt="2022-10-04T15:35:37.030" v="0"/>
            <ac:spMkLst>
              <pc:docMk/>
              <pc:sldMasterMk cId="0" sldId="2147483684"/>
              <pc:sldLayoutMk cId="0" sldId="2147483687"/>
              <ac:spMk id="2"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84"/>
              <pc:sldLayoutMk cId="0" sldId="2147483687"/>
              <ac:spMk id="3" creationId="{00000000-0000-0000-0000-000000000000}"/>
            </ac:spMkLst>
          </pc:spChg>
        </pc:sldLayoutChg>
        <pc:sldLayoutChg chg="modSp">
          <pc:chgData name="Ryan Maier" userId="S::rmaier@monroe2boces.org::86d7282d-a2ca-4070-b274-97cf0a07a698" providerId="AD" clId="Web-{C4BB059F-D070-4C56-92B6-302A0B838B9C}" dt="2022-10-04T15:35:37.030" v="0"/>
          <pc:sldLayoutMkLst>
            <pc:docMk/>
            <pc:sldMasterMk cId="0" sldId="2147483684"/>
            <pc:sldLayoutMk cId="0" sldId="2147483688"/>
          </pc:sldLayoutMkLst>
          <pc:spChg chg="mod">
            <ac:chgData name="Ryan Maier" userId="S::rmaier@monroe2boces.org::86d7282d-a2ca-4070-b274-97cf0a07a698" providerId="AD" clId="Web-{C4BB059F-D070-4C56-92B6-302A0B838B9C}" dt="2022-10-04T15:35:37.030" v="0"/>
            <ac:spMkLst>
              <pc:docMk/>
              <pc:sldMasterMk cId="0" sldId="2147483684"/>
              <pc:sldLayoutMk cId="0" sldId="2147483688"/>
              <ac:spMk id="3"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84"/>
              <pc:sldLayoutMk cId="0" sldId="2147483688"/>
              <ac:spMk id="4" creationId="{00000000-0000-0000-0000-000000000000}"/>
            </ac:spMkLst>
          </pc:spChg>
        </pc:sldLayoutChg>
        <pc:sldLayoutChg chg="modSp">
          <pc:chgData name="Ryan Maier" userId="S::rmaier@monroe2boces.org::86d7282d-a2ca-4070-b274-97cf0a07a698" providerId="AD" clId="Web-{C4BB059F-D070-4C56-92B6-302A0B838B9C}" dt="2022-10-04T15:35:37.030" v="0"/>
          <pc:sldLayoutMkLst>
            <pc:docMk/>
            <pc:sldMasterMk cId="0" sldId="2147483684"/>
            <pc:sldLayoutMk cId="0" sldId="2147483689"/>
          </pc:sldLayoutMkLst>
          <pc:spChg chg="mod">
            <ac:chgData name="Ryan Maier" userId="S::rmaier@monroe2boces.org::86d7282d-a2ca-4070-b274-97cf0a07a698" providerId="AD" clId="Web-{C4BB059F-D070-4C56-92B6-302A0B838B9C}" dt="2022-10-04T15:35:37.030" v="0"/>
            <ac:spMkLst>
              <pc:docMk/>
              <pc:sldMasterMk cId="0" sldId="2147483684"/>
              <pc:sldLayoutMk cId="0" sldId="2147483689"/>
              <ac:spMk id="3"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84"/>
              <pc:sldLayoutMk cId="0" sldId="2147483689"/>
              <ac:spMk id="4"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84"/>
              <pc:sldLayoutMk cId="0" sldId="2147483689"/>
              <ac:spMk id="5"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84"/>
              <pc:sldLayoutMk cId="0" sldId="2147483689"/>
              <ac:spMk id="6" creationId="{00000000-0000-0000-0000-000000000000}"/>
            </ac:spMkLst>
          </pc:spChg>
        </pc:sldLayoutChg>
        <pc:sldLayoutChg chg="modSp">
          <pc:chgData name="Ryan Maier" userId="S::rmaier@monroe2boces.org::86d7282d-a2ca-4070-b274-97cf0a07a698" providerId="AD" clId="Web-{C4BB059F-D070-4C56-92B6-302A0B838B9C}" dt="2022-10-04T15:35:37.030" v="0"/>
          <pc:sldLayoutMkLst>
            <pc:docMk/>
            <pc:sldMasterMk cId="0" sldId="2147483684"/>
            <pc:sldLayoutMk cId="0" sldId="2147483692"/>
          </pc:sldLayoutMkLst>
          <pc:spChg chg="mod">
            <ac:chgData name="Ryan Maier" userId="S::rmaier@monroe2boces.org::86d7282d-a2ca-4070-b274-97cf0a07a698" providerId="AD" clId="Web-{C4BB059F-D070-4C56-92B6-302A0B838B9C}" dt="2022-10-04T15:35:37.030" v="0"/>
            <ac:spMkLst>
              <pc:docMk/>
              <pc:sldMasterMk cId="0" sldId="2147483684"/>
              <pc:sldLayoutMk cId="0" sldId="2147483692"/>
              <ac:spMk id="2"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84"/>
              <pc:sldLayoutMk cId="0" sldId="2147483692"/>
              <ac:spMk id="4"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84"/>
              <pc:sldLayoutMk cId="0" sldId="2147483692"/>
              <ac:spMk id="9" creationId="{00000000-0000-0000-0000-000000000000}"/>
            </ac:spMkLst>
          </pc:spChg>
        </pc:sldLayoutChg>
        <pc:sldLayoutChg chg="modSp">
          <pc:chgData name="Ryan Maier" userId="S::rmaier@monroe2boces.org::86d7282d-a2ca-4070-b274-97cf0a07a698" providerId="AD" clId="Web-{C4BB059F-D070-4C56-92B6-302A0B838B9C}" dt="2022-10-04T15:35:37.030" v="0"/>
          <pc:sldLayoutMkLst>
            <pc:docMk/>
            <pc:sldMasterMk cId="0" sldId="2147483684"/>
            <pc:sldLayoutMk cId="0" sldId="2147483693"/>
          </pc:sldLayoutMkLst>
          <pc:spChg chg="mod">
            <ac:chgData name="Ryan Maier" userId="S::rmaier@monroe2boces.org::86d7282d-a2ca-4070-b274-97cf0a07a698" providerId="AD" clId="Web-{C4BB059F-D070-4C56-92B6-302A0B838B9C}" dt="2022-10-04T15:35:37.030" v="0"/>
            <ac:spMkLst>
              <pc:docMk/>
              <pc:sldMasterMk cId="0" sldId="2147483684"/>
              <pc:sldLayoutMk cId="0" sldId="2147483693"/>
              <ac:spMk id="2"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84"/>
              <pc:sldLayoutMk cId="0" sldId="2147483693"/>
              <ac:spMk id="3"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84"/>
              <pc:sldLayoutMk cId="0" sldId="2147483693"/>
              <ac:spMk id="4" creationId="{00000000-0000-0000-0000-000000000000}"/>
            </ac:spMkLst>
          </pc:spChg>
        </pc:sldLayoutChg>
        <pc:sldLayoutChg chg="modSp">
          <pc:chgData name="Ryan Maier" userId="S::rmaier@monroe2boces.org::86d7282d-a2ca-4070-b274-97cf0a07a698" providerId="AD" clId="Web-{C4BB059F-D070-4C56-92B6-302A0B838B9C}" dt="2022-10-04T15:35:37.030" v="0"/>
          <pc:sldLayoutMkLst>
            <pc:docMk/>
            <pc:sldMasterMk cId="0" sldId="2147483684"/>
            <pc:sldLayoutMk cId="0" sldId="2147483695"/>
          </pc:sldLayoutMkLst>
          <pc:spChg chg="mod">
            <ac:chgData name="Ryan Maier" userId="S::rmaier@monroe2boces.org::86d7282d-a2ca-4070-b274-97cf0a07a698" providerId="AD" clId="Web-{C4BB059F-D070-4C56-92B6-302A0B838B9C}" dt="2022-10-04T15:35:37.030" v="0"/>
            <ac:spMkLst>
              <pc:docMk/>
              <pc:sldMasterMk cId="0" sldId="2147483684"/>
              <pc:sldLayoutMk cId="0" sldId="2147483695"/>
              <ac:spMk id="2"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84"/>
              <pc:sldLayoutMk cId="0" sldId="2147483695"/>
              <ac:spMk id="3" creationId="{00000000-0000-0000-0000-000000000000}"/>
            </ac:spMkLst>
          </pc:spChg>
        </pc:sldLayoutChg>
        <pc:sldLayoutChg chg="modSp">
          <pc:chgData name="Ryan Maier" userId="S::rmaier@monroe2boces.org::86d7282d-a2ca-4070-b274-97cf0a07a698" providerId="AD" clId="Web-{C4BB059F-D070-4C56-92B6-302A0B838B9C}" dt="2022-10-04T15:35:37.030" v="0"/>
          <pc:sldLayoutMkLst>
            <pc:docMk/>
            <pc:sldMasterMk cId="0" sldId="2147483684"/>
            <pc:sldLayoutMk cId="1939435096" sldId="2147483696"/>
          </pc:sldLayoutMkLst>
          <pc:spChg chg="mod">
            <ac:chgData name="Ryan Maier" userId="S::rmaier@monroe2boces.org::86d7282d-a2ca-4070-b274-97cf0a07a698" providerId="AD" clId="Web-{C4BB059F-D070-4C56-92B6-302A0B838B9C}" dt="2022-10-04T15:35:37.030" v="0"/>
            <ac:spMkLst>
              <pc:docMk/>
              <pc:sldMasterMk cId="0" sldId="2147483684"/>
              <pc:sldLayoutMk cId="1939435096" sldId="2147483696"/>
              <ac:spMk id="2" creationId="{004074E6-E39E-4D19-B91F-8E84F37CBF3C}"/>
            </ac:spMkLst>
          </pc:spChg>
          <pc:spChg chg="mod">
            <ac:chgData name="Ryan Maier" userId="S::rmaier@monroe2boces.org::86d7282d-a2ca-4070-b274-97cf0a07a698" providerId="AD" clId="Web-{C4BB059F-D070-4C56-92B6-302A0B838B9C}" dt="2022-10-04T15:35:37.030" v="0"/>
            <ac:spMkLst>
              <pc:docMk/>
              <pc:sldMasterMk cId="0" sldId="2147483684"/>
              <pc:sldLayoutMk cId="1939435096" sldId="2147483696"/>
              <ac:spMk id="6" creationId="{C42E9CCD-6BB8-4209-A6BA-851867956084}"/>
            </ac:spMkLst>
          </pc:spChg>
          <pc:spChg chg="mod">
            <ac:chgData name="Ryan Maier" userId="S::rmaier@monroe2boces.org::86d7282d-a2ca-4070-b274-97cf0a07a698" providerId="AD" clId="Web-{C4BB059F-D070-4C56-92B6-302A0B838B9C}" dt="2022-10-04T15:35:37.030" v="0"/>
            <ac:spMkLst>
              <pc:docMk/>
              <pc:sldMasterMk cId="0" sldId="2147483684"/>
              <pc:sldLayoutMk cId="1939435096" sldId="2147483696"/>
              <ac:spMk id="7" creationId="{6CAAB964-0A56-4842-AA82-7610F726CD14}"/>
            </ac:spMkLst>
          </pc:spChg>
          <pc:spChg chg="mod">
            <ac:chgData name="Ryan Maier" userId="S::rmaier@monroe2boces.org::86d7282d-a2ca-4070-b274-97cf0a07a698" providerId="AD" clId="Web-{C4BB059F-D070-4C56-92B6-302A0B838B9C}" dt="2022-10-04T15:35:37.030" v="0"/>
            <ac:spMkLst>
              <pc:docMk/>
              <pc:sldMasterMk cId="0" sldId="2147483684"/>
              <pc:sldLayoutMk cId="1939435096" sldId="2147483696"/>
              <ac:spMk id="23" creationId="{36778BD9-B865-4156-B319-6A8242F0D4D5}"/>
            </ac:spMkLst>
          </pc:spChg>
          <pc:spChg chg="mod">
            <ac:chgData name="Ryan Maier" userId="S::rmaier@monroe2boces.org::86d7282d-a2ca-4070-b274-97cf0a07a698" providerId="AD" clId="Web-{C4BB059F-D070-4C56-92B6-302A0B838B9C}" dt="2022-10-04T15:35:37.030" v="0"/>
            <ac:spMkLst>
              <pc:docMk/>
              <pc:sldMasterMk cId="0" sldId="2147483684"/>
              <pc:sldLayoutMk cId="1939435096" sldId="2147483696"/>
              <ac:spMk id="24" creationId="{A8354BDC-9788-4AB5-A841-99D95C68804F}"/>
            </ac:spMkLst>
          </pc:spChg>
          <pc:spChg chg="mod">
            <ac:chgData name="Ryan Maier" userId="S::rmaier@monroe2boces.org::86d7282d-a2ca-4070-b274-97cf0a07a698" providerId="AD" clId="Web-{C4BB059F-D070-4C56-92B6-302A0B838B9C}" dt="2022-10-04T15:35:37.030" v="0"/>
            <ac:spMkLst>
              <pc:docMk/>
              <pc:sldMasterMk cId="0" sldId="2147483684"/>
              <pc:sldLayoutMk cId="1939435096" sldId="2147483696"/>
              <ac:spMk id="25" creationId="{AEB70006-7799-4F63-912B-45662CE14500}"/>
            </ac:spMkLst>
          </pc:spChg>
        </pc:sldLayoutChg>
      </pc:sldMasterChg>
      <pc:sldMasterChg chg="modSp modSldLayout">
        <pc:chgData name="Ryan Maier" userId="S::rmaier@monroe2boces.org::86d7282d-a2ca-4070-b274-97cf0a07a698" providerId="AD" clId="Web-{C4BB059F-D070-4C56-92B6-302A0B838B9C}" dt="2022-10-04T15:35:37.030" v="0"/>
        <pc:sldMasterMkLst>
          <pc:docMk/>
          <pc:sldMasterMk cId="0" sldId="2147483697"/>
        </pc:sldMasterMkLst>
        <pc:spChg chg="mod">
          <ac:chgData name="Ryan Maier" userId="S::rmaier@monroe2boces.org::86d7282d-a2ca-4070-b274-97cf0a07a698" providerId="AD" clId="Web-{C4BB059F-D070-4C56-92B6-302A0B838B9C}" dt="2022-10-04T15:35:37.030" v="0"/>
          <ac:spMkLst>
            <pc:docMk/>
            <pc:sldMasterMk cId="0" sldId="2147483697"/>
            <ac:spMk id="2"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97"/>
            <ac:spMk id="3"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97"/>
            <ac:spMk id="4"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97"/>
            <ac:spMk id="5"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97"/>
            <ac:spMk id="6"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97"/>
            <ac:spMk id="7"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97"/>
            <ac:spMk id="8" creationId="{00000000-0000-0000-0000-000000000000}"/>
          </ac:spMkLst>
        </pc:spChg>
        <pc:sldLayoutChg chg="modSp">
          <pc:chgData name="Ryan Maier" userId="S::rmaier@monroe2boces.org::86d7282d-a2ca-4070-b274-97cf0a07a698" providerId="AD" clId="Web-{C4BB059F-D070-4C56-92B6-302A0B838B9C}" dt="2022-10-04T15:35:37.030" v="0"/>
          <pc:sldLayoutMkLst>
            <pc:docMk/>
            <pc:sldMasterMk cId="0" sldId="2147483697"/>
            <pc:sldLayoutMk cId="0" sldId="2147483698"/>
          </pc:sldLayoutMkLst>
          <pc:spChg chg="mod">
            <ac:chgData name="Ryan Maier" userId="S::rmaier@monroe2boces.org::86d7282d-a2ca-4070-b274-97cf0a07a698" providerId="AD" clId="Web-{C4BB059F-D070-4C56-92B6-302A0B838B9C}" dt="2022-10-04T15:35:37.030" v="0"/>
            <ac:spMkLst>
              <pc:docMk/>
              <pc:sldMasterMk cId="0" sldId="2147483697"/>
              <pc:sldLayoutMk cId="0" sldId="2147483698"/>
              <ac:spMk id="2"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97"/>
              <pc:sldLayoutMk cId="0" sldId="2147483698"/>
              <ac:spMk id="3" creationId="{00000000-0000-0000-0000-000000000000}"/>
            </ac:spMkLst>
          </pc:spChg>
        </pc:sldLayoutChg>
        <pc:sldLayoutChg chg="modSp">
          <pc:chgData name="Ryan Maier" userId="S::rmaier@monroe2boces.org::86d7282d-a2ca-4070-b274-97cf0a07a698" providerId="AD" clId="Web-{C4BB059F-D070-4C56-92B6-302A0B838B9C}" dt="2022-10-04T15:35:37.030" v="0"/>
          <pc:sldLayoutMkLst>
            <pc:docMk/>
            <pc:sldMasterMk cId="0" sldId="2147483697"/>
            <pc:sldLayoutMk cId="0" sldId="2147483700"/>
          </pc:sldLayoutMkLst>
          <pc:spChg chg="mod">
            <ac:chgData name="Ryan Maier" userId="S::rmaier@monroe2boces.org::86d7282d-a2ca-4070-b274-97cf0a07a698" providerId="AD" clId="Web-{C4BB059F-D070-4C56-92B6-302A0B838B9C}" dt="2022-10-04T15:35:37.030" v="0"/>
            <ac:spMkLst>
              <pc:docMk/>
              <pc:sldMasterMk cId="0" sldId="2147483697"/>
              <pc:sldLayoutMk cId="0" sldId="2147483700"/>
              <ac:spMk id="2"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97"/>
              <pc:sldLayoutMk cId="0" sldId="2147483700"/>
              <ac:spMk id="3" creationId="{00000000-0000-0000-0000-000000000000}"/>
            </ac:spMkLst>
          </pc:spChg>
        </pc:sldLayoutChg>
        <pc:sldLayoutChg chg="modSp">
          <pc:chgData name="Ryan Maier" userId="S::rmaier@monroe2boces.org::86d7282d-a2ca-4070-b274-97cf0a07a698" providerId="AD" clId="Web-{C4BB059F-D070-4C56-92B6-302A0B838B9C}" dt="2022-10-04T15:35:37.030" v="0"/>
          <pc:sldLayoutMkLst>
            <pc:docMk/>
            <pc:sldMasterMk cId="0" sldId="2147483697"/>
            <pc:sldLayoutMk cId="0" sldId="2147483701"/>
          </pc:sldLayoutMkLst>
          <pc:spChg chg="mod">
            <ac:chgData name="Ryan Maier" userId="S::rmaier@monroe2boces.org::86d7282d-a2ca-4070-b274-97cf0a07a698" providerId="AD" clId="Web-{C4BB059F-D070-4C56-92B6-302A0B838B9C}" dt="2022-10-04T15:35:37.030" v="0"/>
            <ac:spMkLst>
              <pc:docMk/>
              <pc:sldMasterMk cId="0" sldId="2147483697"/>
              <pc:sldLayoutMk cId="0" sldId="2147483701"/>
              <ac:spMk id="3"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97"/>
              <pc:sldLayoutMk cId="0" sldId="2147483701"/>
              <ac:spMk id="4" creationId="{00000000-0000-0000-0000-000000000000}"/>
            </ac:spMkLst>
          </pc:spChg>
        </pc:sldLayoutChg>
        <pc:sldLayoutChg chg="modSp">
          <pc:chgData name="Ryan Maier" userId="S::rmaier@monroe2boces.org::86d7282d-a2ca-4070-b274-97cf0a07a698" providerId="AD" clId="Web-{C4BB059F-D070-4C56-92B6-302A0B838B9C}" dt="2022-10-04T15:35:37.030" v="0"/>
          <pc:sldLayoutMkLst>
            <pc:docMk/>
            <pc:sldMasterMk cId="0" sldId="2147483697"/>
            <pc:sldLayoutMk cId="0" sldId="2147483702"/>
          </pc:sldLayoutMkLst>
          <pc:spChg chg="mod">
            <ac:chgData name="Ryan Maier" userId="S::rmaier@monroe2boces.org::86d7282d-a2ca-4070-b274-97cf0a07a698" providerId="AD" clId="Web-{C4BB059F-D070-4C56-92B6-302A0B838B9C}" dt="2022-10-04T15:35:37.030" v="0"/>
            <ac:spMkLst>
              <pc:docMk/>
              <pc:sldMasterMk cId="0" sldId="2147483697"/>
              <pc:sldLayoutMk cId="0" sldId="2147483702"/>
              <ac:spMk id="3"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97"/>
              <pc:sldLayoutMk cId="0" sldId="2147483702"/>
              <ac:spMk id="4"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97"/>
              <pc:sldLayoutMk cId="0" sldId="2147483702"/>
              <ac:spMk id="5"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97"/>
              <pc:sldLayoutMk cId="0" sldId="2147483702"/>
              <ac:spMk id="6" creationId="{00000000-0000-0000-0000-000000000000}"/>
            </ac:spMkLst>
          </pc:spChg>
        </pc:sldLayoutChg>
        <pc:sldLayoutChg chg="modSp">
          <pc:chgData name="Ryan Maier" userId="S::rmaier@monroe2boces.org::86d7282d-a2ca-4070-b274-97cf0a07a698" providerId="AD" clId="Web-{C4BB059F-D070-4C56-92B6-302A0B838B9C}" dt="2022-10-04T15:35:37.030" v="0"/>
          <pc:sldLayoutMkLst>
            <pc:docMk/>
            <pc:sldMasterMk cId="0" sldId="2147483697"/>
            <pc:sldLayoutMk cId="0" sldId="2147483705"/>
          </pc:sldLayoutMkLst>
          <pc:spChg chg="mod">
            <ac:chgData name="Ryan Maier" userId="S::rmaier@monroe2boces.org::86d7282d-a2ca-4070-b274-97cf0a07a698" providerId="AD" clId="Web-{C4BB059F-D070-4C56-92B6-302A0B838B9C}" dt="2022-10-04T15:35:37.030" v="0"/>
            <ac:spMkLst>
              <pc:docMk/>
              <pc:sldMasterMk cId="0" sldId="2147483697"/>
              <pc:sldLayoutMk cId="0" sldId="2147483705"/>
              <ac:spMk id="2"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97"/>
              <pc:sldLayoutMk cId="0" sldId="2147483705"/>
              <ac:spMk id="4"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97"/>
              <pc:sldLayoutMk cId="0" sldId="2147483705"/>
              <ac:spMk id="9" creationId="{00000000-0000-0000-0000-000000000000}"/>
            </ac:spMkLst>
          </pc:spChg>
        </pc:sldLayoutChg>
        <pc:sldLayoutChg chg="modSp">
          <pc:chgData name="Ryan Maier" userId="S::rmaier@monroe2boces.org::86d7282d-a2ca-4070-b274-97cf0a07a698" providerId="AD" clId="Web-{C4BB059F-D070-4C56-92B6-302A0B838B9C}" dt="2022-10-04T15:35:37.030" v="0"/>
          <pc:sldLayoutMkLst>
            <pc:docMk/>
            <pc:sldMasterMk cId="0" sldId="2147483697"/>
            <pc:sldLayoutMk cId="0" sldId="2147483706"/>
          </pc:sldLayoutMkLst>
          <pc:spChg chg="mod">
            <ac:chgData name="Ryan Maier" userId="S::rmaier@monroe2boces.org::86d7282d-a2ca-4070-b274-97cf0a07a698" providerId="AD" clId="Web-{C4BB059F-D070-4C56-92B6-302A0B838B9C}" dt="2022-10-04T15:35:37.030" v="0"/>
            <ac:spMkLst>
              <pc:docMk/>
              <pc:sldMasterMk cId="0" sldId="2147483697"/>
              <pc:sldLayoutMk cId="0" sldId="2147483706"/>
              <ac:spMk id="2"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97"/>
              <pc:sldLayoutMk cId="0" sldId="2147483706"/>
              <ac:spMk id="3"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97"/>
              <pc:sldLayoutMk cId="0" sldId="2147483706"/>
              <ac:spMk id="4" creationId="{00000000-0000-0000-0000-000000000000}"/>
            </ac:spMkLst>
          </pc:spChg>
        </pc:sldLayoutChg>
        <pc:sldLayoutChg chg="modSp">
          <pc:chgData name="Ryan Maier" userId="S::rmaier@monroe2boces.org::86d7282d-a2ca-4070-b274-97cf0a07a698" providerId="AD" clId="Web-{C4BB059F-D070-4C56-92B6-302A0B838B9C}" dt="2022-10-04T15:35:37.030" v="0"/>
          <pc:sldLayoutMkLst>
            <pc:docMk/>
            <pc:sldMasterMk cId="0" sldId="2147483697"/>
            <pc:sldLayoutMk cId="0" sldId="2147483708"/>
          </pc:sldLayoutMkLst>
          <pc:spChg chg="mod">
            <ac:chgData name="Ryan Maier" userId="S::rmaier@monroe2boces.org::86d7282d-a2ca-4070-b274-97cf0a07a698" providerId="AD" clId="Web-{C4BB059F-D070-4C56-92B6-302A0B838B9C}" dt="2022-10-04T15:35:37.030" v="0"/>
            <ac:spMkLst>
              <pc:docMk/>
              <pc:sldMasterMk cId="0" sldId="2147483697"/>
              <pc:sldLayoutMk cId="0" sldId="2147483708"/>
              <ac:spMk id="2"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97"/>
              <pc:sldLayoutMk cId="0" sldId="2147483708"/>
              <ac:spMk id="3" creationId="{00000000-0000-0000-0000-000000000000}"/>
            </ac:spMkLst>
          </pc:spChg>
        </pc:sldLayoutChg>
        <pc:sldLayoutChg chg="modSp">
          <pc:chgData name="Ryan Maier" userId="S::rmaier@monroe2boces.org::86d7282d-a2ca-4070-b274-97cf0a07a698" providerId="AD" clId="Web-{C4BB059F-D070-4C56-92B6-302A0B838B9C}" dt="2022-10-04T15:35:37.030" v="0"/>
          <pc:sldLayoutMkLst>
            <pc:docMk/>
            <pc:sldMasterMk cId="0" sldId="2147483697"/>
            <pc:sldLayoutMk cId="1939435096" sldId="2147483709"/>
          </pc:sldLayoutMkLst>
          <pc:spChg chg="mod">
            <ac:chgData name="Ryan Maier" userId="S::rmaier@monroe2boces.org::86d7282d-a2ca-4070-b274-97cf0a07a698" providerId="AD" clId="Web-{C4BB059F-D070-4C56-92B6-302A0B838B9C}" dt="2022-10-04T15:35:37.030" v="0"/>
            <ac:spMkLst>
              <pc:docMk/>
              <pc:sldMasterMk cId="0" sldId="2147483697"/>
              <pc:sldLayoutMk cId="1939435096" sldId="2147483709"/>
              <ac:spMk id="2" creationId="{004074E6-E39E-4D19-B91F-8E84F37CBF3C}"/>
            </ac:spMkLst>
          </pc:spChg>
          <pc:spChg chg="mod">
            <ac:chgData name="Ryan Maier" userId="S::rmaier@monroe2boces.org::86d7282d-a2ca-4070-b274-97cf0a07a698" providerId="AD" clId="Web-{C4BB059F-D070-4C56-92B6-302A0B838B9C}" dt="2022-10-04T15:35:37.030" v="0"/>
            <ac:spMkLst>
              <pc:docMk/>
              <pc:sldMasterMk cId="0" sldId="2147483697"/>
              <pc:sldLayoutMk cId="1939435096" sldId="2147483709"/>
              <ac:spMk id="6" creationId="{C42E9CCD-6BB8-4209-A6BA-851867956084}"/>
            </ac:spMkLst>
          </pc:spChg>
          <pc:spChg chg="mod">
            <ac:chgData name="Ryan Maier" userId="S::rmaier@monroe2boces.org::86d7282d-a2ca-4070-b274-97cf0a07a698" providerId="AD" clId="Web-{C4BB059F-D070-4C56-92B6-302A0B838B9C}" dt="2022-10-04T15:35:37.030" v="0"/>
            <ac:spMkLst>
              <pc:docMk/>
              <pc:sldMasterMk cId="0" sldId="2147483697"/>
              <pc:sldLayoutMk cId="1939435096" sldId="2147483709"/>
              <ac:spMk id="7" creationId="{6CAAB964-0A56-4842-AA82-7610F726CD14}"/>
            </ac:spMkLst>
          </pc:spChg>
          <pc:spChg chg="mod">
            <ac:chgData name="Ryan Maier" userId="S::rmaier@monroe2boces.org::86d7282d-a2ca-4070-b274-97cf0a07a698" providerId="AD" clId="Web-{C4BB059F-D070-4C56-92B6-302A0B838B9C}" dt="2022-10-04T15:35:37.030" v="0"/>
            <ac:spMkLst>
              <pc:docMk/>
              <pc:sldMasterMk cId="0" sldId="2147483697"/>
              <pc:sldLayoutMk cId="1939435096" sldId="2147483709"/>
              <ac:spMk id="23" creationId="{36778BD9-B865-4156-B319-6A8242F0D4D5}"/>
            </ac:spMkLst>
          </pc:spChg>
          <pc:spChg chg="mod">
            <ac:chgData name="Ryan Maier" userId="S::rmaier@monroe2boces.org::86d7282d-a2ca-4070-b274-97cf0a07a698" providerId="AD" clId="Web-{C4BB059F-D070-4C56-92B6-302A0B838B9C}" dt="2022-10-04T15:35:37.030" v="0"/>
            <ac:spMkLst>
              <pc:docMk/>
              <pc:sldMasterMk cId="0" sldId="2147483697"/>
              <pc:sldLayoutMk cId="1939435096" sldId="2147483709"/>
              <ac:spMk id="24" creationId="{A8354BDC-9788-4AB5-A841-99D95C68804F}"/>
            </ac:spMkLst>
          </pc:spChg>
          <pc:spChg chg="mod">
            <ac:chgData name="Ryan Maier" userId="S::rmaier@monroe2boces.org::86d7282d-a2ca-4070-b274-97cf0a07a698" providerId="AD" clId="Web-{C4BB059F-D070-4C56-92B6-302A0B838B9C}" dt="2022-10-04T15:35:37.030" v="0"/>
            <ac:spMkLst>
              <pc:docMk/>
              <pc:sldMasterMk cId="0" sldId="2147483697"/>
              <pc:sldLayoutMk cId="1939435096" sldId="2147483709"/>
              <ac:spMk id="25" creationId="{AEB70006-7799-4F63-912B-45662CE14500}"/>
            </ac:spMkLst>
          </pc:spChg>
        </pc:sldLayoutChg>
        <pc:sldLayoutChg chg="modSp">
          <pc:chgData name="Ryan Maier" userId="S::rmaier@monroe2boces.org::86d7282d-a2ca-4070-b274-97cf0a07a698" providerId="AD" clId="Web-{C4BB059F-D070-4C56-92B6-302A0B838B9C}" dt="2022-10-04T15:35:37.030" v="0"/>
          <pc:sldLayoutMkLst>
            <pc:docMk/>
            <pc:sldMasterMk cId="0" sldId="2147483697"/>
            <pc:sldLayoutMk cId="1939435096" sldId="2147483710"/>
          </pc:sldLayoutMkLst>
          <pc:spChg chg="mod">
            <ac:chgData name="Ryan Maier" userId="S::rmaier@monroe2boces.org::86d7282d-a2ca-4070-b274-97cf0a07a698" providerId="AD" clId="Web-{C4BB059F-D070-4C56-92B6-302A0B838B9C}" dt="2022-10-04T15:35:37.030" v="0"/>
            <ac:spMkLst>
              <pc:docMk/>
              <pc:sldMasterMk cId="0" sldId="2147483697"/>
              <pc:sldLayoutMk cId="1939435096" sldId="2147483710"/>
              <ac:spMk id="2" creationId="{004074E6-E39E-4D19-B91F-8E84F37CBF3C}"/>
            </ac:spMkLst>
          </pc:spChg>
          <pc:spChg chg="mod">
            <ac:chgData name="Ryan Maier" userId="S::rmaier@monroe2boces.org::86d7282d-a2ca-4070-b274-97cf0a07a698" providerId="AD" clId="Web-{C4BB059F-D070-4C56-92B6-302A0B838B9C}" dt="2022-10-04T15:35:37.030" v="0"/>
            <ac:spMkLst>
              <pc:docMk/>
              <pc:sldMasterMk cId="0" sldId="2147483697"/>
              <pc:sldLayoutMk cId="1939435096" sldId="2147483710"/>
              <ac:spMk id="6" creationId="{C42E9CCD-6BB8-4209-A6BA-851867956084}"/>
            </ac:spMkLst>
          </pc:spChg>
          <pc:spChg chg="mod">
            <ac:chgData name="Ryan Maier" userId="S::rmaier@monroe2boces.org::86d7282d-a2ca-4070-b274-97cf0a07a698" providerId="AD" clId="Web-{C4BB059F-D070-4C56-92B6-302A0B838B9C}" dt="2022-10-04T15:35:37.030" v="0"/>
            <ac:spMkLst>
              <pc:docMk/>
              <pc:sldMasterMk cId="0" sldId="2147483697"/>
              <pc:sldLayoutMk cId="1939435096" sldId="2147483710"/>
              <ac:spMk id="7" creationId="{6CAAB964-0A56-4842-AA82-7610F726CD14}"/>
            </ac:spMkLst>
          </pc:spChg>
          <pc:spChg chg="mod">
            <ac:chgData name="Ryan Maier" userId="S::rmaier@monroe2boces.org::86d7282d-a2ca-4070-b274-97cf0a07a698" providerId="AD" clId="Web-{C4BB059F-D070-4C56-92B6-302A0B838B9C}" dt="2022-10-04T15:35:37.030" v="0"/>
            <ac:spMkLst>
              <pc:docMk/>
              <pc:sldMasterMk cId="0" sldId="2147483697"/>
              <pc:sldLayoutMk cId="1939435096" sldId="2147483710"/>
              <ac:spMk id="23" creationId="{36778BD9-B865-4156-B319-6A8242F0D4D5}"/>
            </ac:spMkLst>
          </pc:spChg>
          <pc:spChg chg="mod">
            <ac:chgData name="Ryan Maier" userId="S::rmaier@monroe2boces.org::86d7282d-a2ca-4070-b274-97cf0a07a698" providerId="AD" clId="Web-{C4BB059F-D070-4C56-92B6-302A0B838B9C}" dt="2022-10-04T15:35:37.030" v="0"/>
            <ac:spMkLst>
              <pc:docMk/>
              <pc:sldMasterMk cId="0" sldId="2147483697"/>
              <pc:sldLayoutMk cId="1939435096" sldId="2147483710"/>
              <ac:spMk id="24" creationId="{A8354BDC-9788-4AB5-A841-99D95C68804F}"/>
            </ac:spMkLst>
          </pc:spChg>
          <pc:spChg chg="mod">
            <ac:chgData name="Ryan Maier" userId="S::rmaier@monroe2boces.org::86d7282d-a2ca-4070-b274-97cf0a07a698" providerId="AD" clId="Web-{C4BB059F-D070-4C56-92B6-302A0B838B9C}" dt="2022-10-04T15:35:37.030" v="0"/>
            <ac:spMkLst>
              <pc:docMk/>
              <pc:sldMasterMk cId="0" sldId="2147483697"/>
              <pc:sldLayoutMk cId="1939435096" sldId="2147483710"/>
              <ac:spMk id="25" creationId="{AEB70006-7799-4F63-912B-45662CE14500}"/>
            </ac:spMkLst>
          </pc:spChg>
        </pc:sldLayoutChg>
      </pc:sldMasterChg>
    </pc:docChg>
  </pc:docChgLst>
  <pc:docChgLst>
    <pc:chgData name="Patricia Zeiner" userId="S::pzeiner@bocesmaars.org::4e19faa8-5444-47f4-82da-737d2afef152" providerId="AD" clId="Web-{8C63C6E6-4A4F-46C5-8899-041C09315157}"/>
    <pc:docChg chg="modSld">
      <pc:chgData name="Patricia Zeiner" userId="S::pzeiner@bocesmaars.org::4e19faa8-5444-47f4-82da-737d2afef152" providerId="AD" clId="Web-{8C63C6E6-4A4F-46C5-8899-041C09315157}" dt="2023-10-11T15:35:35.186" v="84" actId="20577"/>
      <pc:docMkLst>
        <pc:docMk/>
      </pc:docMkLst>
      <pc:sldChg chg="modSp">
        <pc:chgData name="Patricia Zeiner" userId="S::pzeiner@bocesmaars.org::4e19faa8-5444-47f4-82da-737d2afef152" providerId="AD" clId="Web-{8C63C6E6-4A4F-46C5-8899-041C09315157}" dt="2023-10-11T15:13:41.176" v="20" actId="20577"/>
        <pc:sldMkLst>
          <pc:docMk/>
          <pc:sldMk cId="1771562510" sldId="493"/>
        </pc:sldMkLst>
        <pc:spChg chg="mod">
          <ac:chgData name="Patricia Zeiner" userId="S::pzeiner@bocesmaars.org::4e19faa8-5444-47f4-82da-737d2afef152" providerId="AD" clId="Web-{8C63C6E6-4A4F-46C5-8899-041C09315157}" dt="2023-10-11T15:13:41.176" v="20" actId="20577"/>
          <ac:spMkLst>
            <pc:docMk/>
            <pc:sldMk cId="1771562510" sldId="493"/>
            <ac:spMk id="3" creationId="{00000000-0000-0000-0000-000000000000}"/>
          </ac:spMkLst>
        </pc:spChg>
      </pc:sldChg>
      <pc:sldChg chg="modSp">
        <pc:chgData name="Patricia Zeiner" userId="S::pzeiner@bocesmaars.org::4e19faa8-5444-47f4-82da-737d2afef152" providerId="AD" clId="Web-{8C63C6E6-4A4F-46C5-8899-041C09315157}" dt="2023-10-11T15:33:42.715" v="29" actId="20577"/>
        <pc:sldMkLst>
          <pc:docMk/>
          <pc:sldMk cId="1645055642" sldId="703"/>
        </pc:sldMkLst>
        <pc:spChg chg="mod">
          <ac:chgData name="Patricia Zeiner" userId="S::pzeiner@bocesmaars.org::4e19faa8-5444-47f4-82da-737d2afef152" providerId="AD" clId="Web-{8C63C6E6-4A4F-46C5-8899-041C09315157}" dt="2023-10-11T15:33:42.715" v="29" actId="20577"/>
          <ac:spMkLst>
            <pc:docMk/>
            <pc:sldMk cId="1645055642" sldId="703"/>
            <ac:spMk id="4" creationId="{00000000-0000-0000-0000-000000000000}"/>
          </ac:spMkLst>
        </pc:spChg>
      </pc:sldChg>
      <pc:sldChg chg="modSp">
        <pc:chgData name="Patricia Zeiner" userId="S::pzeiner@bocesmaars.org::4e19faa8-5444-47f4-82da-737d2afef152" providerId="AD" clId="Web-{8C63C6E6-4A4F-46C5-8899-041C09315157}" dt="2023-10-11T15:35:35.186" v="84" actId="20577"/>
        <pc:sldMkLst>
          <pc:docMk/>
          <pc:sldMk cId="1154986850" sldId="768"/>
        </pc:sldMkLst>
        <pc:spChg chg="mod">
          <ac:chgData name="Patricia Zeiner" userId="S::pzeiner@bocesmaars.org::4e19faa8-5444-47f4-82da-737d2afef152" providerId="AD" clId="Web-{8C63C6E6-4A4F-46C5-8899-041C09315157}" dt="2023-10-11T15:35:35.186" v="84" actId="20577"/>
          <ac:spMkLst>
            <pc:docMk/>
            <pc:sldMk cId="1154986850" sldId="768"/>
            <ac:spMk id="3" creationId="{1A7A5A5F-F7E4-5CE7-FB46-1F589524765A}"/>
          </ac:spMkLst>
        </pc:spChg>
      </pc:sldChg>
    </pc:docChg>
  </pc:docChgLst>
  <pc:docChgLst>
    <pc:chgData name="Laurie Hazard" userId="S::lhazard@bocesmaars.org::71b497eb-3eb3-47bd-8872-e714f38e3320" providerId="AD" clId="Web-{4C24D897-D04E-4A3B-953D-43BBED6CA1F4}"/>
    <pc:docChg chg="modSld">
      <pc:chgData name="Laurie Hazard" userId="S::lhazard@bocesmaars.org::71b497eb-3eb3-47bd-8872-e714f38e3320" providerId="AD" clId="Web-{4C24D897-D04E-4A3B-953D-43BBED6CA1F4}" dt="2022-09-22T15:01:09.191" v="10" actId="20577"/>
      <pc:docMkLst>
        <pc:docMk/>
      </pc:docMkLst>
      <pc:sldChg chg="modSp">
        <pc:chgData name="Laurie Hazard" userId="S::lhazard@bocesmaars.org::71b497eb-3eb3-47bd-8872-e714f38e3320" providerId="AD" clId="Web-{4C24D897-D04E-4A3B-953D-43BBED6CA1F4}" dt="2022-09-22T15:01:09.191" v="10" actId="20577"/>
        <pc:sldMkLst>
          <pc:docMk/>
          <pc:sldMk cId="0" sldId="383"/>
        </pc:sldMkLst>
        <pc:spChg chg="mod">
          <ac:chgData name="Laurie Hazard" userId="S::lhazard@bocesmaars.org::71b497eb-3eb3-47bd-8872-e714f38e3320" providerId="AD" clId="Web-{4C24D897-D04E-4A3B-953D-43BBED6CA1F4}" dt="2022-09-22T15:01:09.191" v="10" actId="20577"/>
          <ac:spMkLst>
            <pc:docMk/>
            <pc:sldMk cId="0" sldId="383"/>
            <ac:spMk id="5" creationId="{00000000-0000-0000-0000-000000000000}"/>
          </ac:spMkLst>
        </pc:spChg>
      </pc:sldChg>
    </pc:docChg>
  </pc:docChgLst>
  <pc:docChgLst>
    <pc:chgData name="Patricia Zeiner" userId="S::pzeiner@bocesmaars.org::4e19faa8-5444-47f4-82da-737d2afef152" providerId="AD" clId="Web-{74F19FCB-317A-4D63-9421-BD1B7EC014CE}"/>
    <pc:docChg chg="modSld">
      <pc:chgData name="Patricia Zeiner" userId="S::pzeiner@bocesmaars.org::4e19faa8-5444-47f4-82da-737d2afef152" providerId="AD" clId="Web-{74F19FCB-317A-4D63-9421-BD1B7EC014CE}" dt="2022-10-04T14:49:19.827" v="32" actId="20577"/>
      <pc:docMkLst>
        <pc:docMk/>
      </pc:docMkLst>
      <pc:sldChg chg="modSp">
        <pc:chgData name="Patricia Zeiner" userId="S::pzeiner@bocesmaars.org::4e19faa8-5444-47f4-82da-737d2afef152" providerId="AD" clId="Web-{74F19FCB-317A-4D63-9421-BD1B7EC014CE}" dt="2022-10-04T14:49:19.827" v="32" actId="20577"/>
        <pc:sldMkLst>
          <pc:docMk/>
          <pc:sldMk cId="1771562510" sldId="493"/>
        </pc:sldMkLst>
        <pc:spChg chg="mod">
          <ac:chgData name="Patricia Zeiner" userId="S::pzeiner@bocesmaars.org::4e19faa8-5444-47f4-82da-737d2afef152" providerId="AD" clId="Web-{74F19FCB-317A-4D63-9421-BD1B7EC014CE}" dt="2022-10-04T14:49:19.827" v="32" actId="20577"/>
          <ac:spMkLst>
            <pc:docMk/>
            <pc:sldMk cId="1771562510" sldId="493"/>
            <ac:spMk id="3" creationId="{00000000-0000-0000-0000-000000000000}"/>
          </ac:spMkLst>
        </pc:spChg>
      </pc:sldChg>
    </pc:docChg>
  </pc:docChgLst>
  <pc:docChgLst>
    <pc:chgData name="Mari-Ellen Maloney" userId="S::mmaloney@bocesmaars.org::f72d0205-3f19-4bd4-baea-dc60be18cfaf" providerId="AD" clId="Web-{93AE7FFD-E2B6-4C70-A3BB-1E9943882F87}"/>
    <pc:docChg chg="modSld">
      <pc:chgData name="Mari-Ellen Maloney" userId="S::mmaloney@bocesmaars.org::f72d0205-3f19-4bd4-baea-dc60be18cfaf" providerId="AD" clId="Web-{93AE7FFD-E2B6-4C70-A3BB-1E9943882F87}" dt="2023-10-11T14:11:44.777" v="233" actId="20577"/>
      <pc:docMkLst>
        <pc:docMk/>
      </pc:docMkLst>
      <pc:sldChg chg="modSp">
        <pc:chgData name="Mari-Ellen Maloney" userId="S::mmaloney@bocesmaars.org::f72d0205-3f19-4bd4-baea-dc60be18cfaf" providerId="AD" clId="Web-{93AE7FFD-E2B6-4C70-A3BB-1E9943882F87}" dt="2023-10-11T14:11:44.777" v="233" actId="20577"/>
        <pc:sldMkLst>
          <pc:docMk/>
          <pc:sldMk cId="1232035532" sldId="745"/>
        </pc:sldMkLst>
        <pc:spChg chg="mod">
          <ac:chgData name="Mari-Ellen Maloney" userId="S::mmaloney@bocesmaars.org::f72d0205-3f19-4bd4-baea-dc60be18cfaf" providerId="AD" clId="Web-{93AE7FFD-E2B6-4C70-A3BB-1E9943882F87}" dt="2023-10-11T14:11:44.777" v="233" actId="20577"/>
          <ac:spMkLst>
            <pc:docMk/>
            <pc:sldMk cId="1232035532" sldId="745"/>
            <ac:spMk id="3" creationId="{2E51D473-7602-4D6C-A020-280CAA936E65}"/>
          </ac:spMkLst>
        </pc:spChg>
      </pc:sldChg>
      <pc:sldChg chg="modSp">
        <pc:chgData name="Mari-Ellen Maloney" userId="S::mmaloney@bocesmaars.org::f72d0205-3f19-4bd4-baea-dc60be18cfaf" providerId="AD" clId="Web-{93AE7FFD-E2B6-4C70-A3BB-1E9943882F87}" dt="2023-10-11T13:41:09.443" v="156" actId="20577"/>
        <pc:sldMkLst>
          <pc:docMk/>
          <pc:sldMk cId="1576922517" sldId="790"/>
        </pc:sldMkLst>
        <pc:spChg chg="mod">
          <ac:chgData name="Mari-Ellen Maloney" userId="S::mmaloney@bocesmaars.org::f72d0205-3f19-4bd4-baea-dc60be18cfaf" providerId="AD" clId="Web-{93AE7FFD-E2B6-4C70-A3BB-1E9943882F87}" dt="2023-10-11T13:41:09.443" v="156" actId="20577"/>
          <ac:spMkLst>
            <pc:docMk/>
            <pc:sldMk cId="1576922517" sldId="790"/>
            <ac:spMk id="3" creationId="{11C495FA-0200-2F53-884C-42E74A0F86C3}"/>
          </ac:spMkLst>
        </pc:spChg>
      </pc:sldChg>
    </pc:docChg>
  </pc:docChgLst>
  <pc:docChgLst>
    <pc:chgData name="Mari-Ellen Maloney" userId="S::mmaloney@bocesmaars.org::f72d0205-3f19-4bd4-baea-dc60be18cfaf" providerId="AD" clId="Web-{A1715527-D9FB-4265-B37B-3DC52F8BFAE3}"/>
    <pc:docChg chg="modSld">
      <pc:chgData name="Mari-Ellen Maloney" userId="S::mmaloney@bocesmaars.org::f72d0205-3f19-4bd4-baea-dc60be18cfaf" providerId="AD" clId="Web-{A1715527-D9FB-4265-B37B-3DC52F8BFAE3}" dt="2021-09-29T15:35:25.867" v="17" actId="20577"/>
      <pc:docMkLst>
        <pc:docMk/>
      </pc:docMkLst>
      <pc:sldChg chg="modSp">
        <pc:chgData name="Mari-Ellen Maloney" userId="S::mmaloney@bocesmaars.org::f72d0205-3f19-4bd4-baea-dc60be18cfaf" providerId="AD" clId="Web-{A1715527-D9FB-4265-B37B-3DC52F8BFAE3}" dt="2021-09-29T15:35:25.867" v="17" actId="20577"/>
        <pc:sldMkLst>
          <pc:docMk/>
          <pc:sldMk cId="4288631074" sldId="744"/>
        </pc:sldMkLst>
        <pc:spChg chg="mod">
          <ac:chgData name="Mari-Ellen Maloney" userId="S::mmaloney@bocesmaars.org::f72d0205-3f19-4bd4-baea-dc60be18cfaf" providerId="AD" clId="Web-{A1715527-D9FB-4265-B37B-3DC52F8BFAE3}" dt="2021-09-29T15:35:25.867" v="17" actId="20577"/>
          <ac:spMkLst>
            <pc:docMk/>
            <pc:sldMk cId="4288631074" sldId="744"/>
            <ac:spMk id="3" creationId="{8A852BFF-D1CD-46EC-B4A5-88F529BD5F43}"/>
          </ac:spMkLst>
        </pc:spChg>
      </pc:sldChg>
    </pc:docChg>
  </pc:docChgLst>
  <pc:docChgLst>
    <pc:chgData name="Lorena Stabins" userId="S::lstabins@bocesmaars.org::09edf560-2360-4631-84fd-f7d20ee021aa" providerId="AD" clId="Web-{FB48A636-9A51-4461-A8DD-3EF5019668C4}"/>
    <pc:docChg chg="modSld">
      <pc:chgData name="Lorena Stabins" userId="S::lstabins@bocesmaars.org::09edf560-2360-4631-84fd-f7d20ee021aa" providerId="AD" clId="Web-{FB48A636-9A51-4461-A8DD-3EF5019668C4}" dt="2022-09-28T19:22:55.729" v="107"/>
      <pc:docMkLst>
        <pc:docMk/>
      </pc:docMkLst>
      <pc:sldChg chg="modSp">
        <pc:chgData name="Lorena Stabins" userId="S::lstabins@bocesmaars.org::09edf560-2360-4631-84fd-f7d20ee021aa" providerId="AD" clId="Web-{FB48A636-9A51-4461-A8DD-3EF5019668C4}" dt="2022-09-28T19:17:56.910" v="78" actId="20577"/>
        <pc:sldMkLst>
          <pc:docMk/>
          <pc:sldMk cId="3311754423" sldId="733"/>
        </pc:sldMkLst>
        <pc:spChg chg="mod">
          <ac:chgData name="Lorena Stabins" userId="S::lstabins@bocesmaars.org::09edf560-2360-4631-84fd-f7d20ee021aa" providerId="AD" clId="Web-{FB48A636-9A51-4461-A8DD-3EF5019668C4}" dt="2022-09-28T19:17:33.222" v="72" actId="20577"/>
          <ac:spMkLst>
            <pc:docMk/>
            <pc:sldMk cId="3311754423" sldId="733"/>
            <ac:spMk id="2" creationId="{B9105900-8636-4553-96A2-FDA2FAC72F67}"/>
          </ac:spMkLst>
        </pc:spChg>
        <pc:spChg chg="mod">
          <ac:chgData name="Lorena Stabins" userId="S::lstabins@bocesmaars.org::09edf560-2360-4631-84fd-f7d20ee021aa" providerId="AD" clId="Web-{FB48A636-9A51-4461-A8DD-3EF5019668C4}" dt="2022-09-28T19:17:56.910" v="78" actId="20577"/>
          <ac:spMkLst>
            <pc:docMk/>
            <pc:sldMk cId="3311754423" sldId="733"/>
            <ac:spMk id="3" creationId="{34D0DA15-65E9-4B3B-A3B7-9A08B76C4B17}"/>
          </ac:spMkLst>
        </pc:spChg>
      </pc:sldChg>
      <pc:sldChg chg="addSp delSp modSp">
        <pc:chgData name="Lorena Stabins" userId="S::lstabins@bocesmaars.org::09edf560-2360-4631-84fd-f7d20ee021aa" providerId="AD" clId="Web-{FB48A636-9A51-4461-A8DD-3EF5019668C4}" dt="2022-09-28T19:18:38.332" v="84" actId="1076"/>
        <pc:sldMkLst>
          <pc:docMk/>
          <pc:sldMk cId="1629562093" sldId="739"/>
        </pc:sldMkLst>
        <pc:spChg chg="del">
          <ac:chgData name="Lorena Stabins" userId="S::lstabins@bocesmaars.org::09edf560-2360-4631-84fd-f7d20ee021aa" providerId="AD" clId="Web-{FB48A636-9A51-4461-A8DD-3EF5019668C4}" dt="2022-09-28T19:18:34.457" v="83"/>
          <ac:spMkLst>
            <pc:docMk/>
            <pc:sldMk cId="1629562093" sldId="739"/>
            <ac:spMk id="7" creationId="{4F90DD8E-2A3A-4048-A20A-58B7F67A4B22}"/>
          </ac:spMkLst>
        </pc:spChg>
        <pc:spChg chg="add mod">
          <ac:chgData name="Lorena Stabins" userId="S::lstabins@bocesmaars.org::09edf560-2360-4631-84fd-f7d20ee021aa" providerId="AD" clId="Web-{FB48A636-9A51-4461-A8DD-3EF5019668C4}" dt="2022-09-28T19:18:38.332" v="84" actId="1076"/>
          <ac:spMkLst>
            <pc:docMk/>
            <pc:sldMk cId="1629562093" sldId="739"/>
            <ac:spMk id="9" creationId="{15F7E6F9-1355-6751-FD22-71A6EB6E88A3}"/>
          </ac:spMkLst>
        </pc:spChg>
        <pc:picChg chg="del">
          <ac:chgData name="Lorena Stabins" userId="S::lstabins@bocesmaars.org::09edf560-2360-4631-84fd-f7d20ee021aa" providerId="AD" clId="Web-{FB48A636-9A51-4461-A8DD-3EF5019668C4}" dt="2022-09-28T19:18:26.238" v="81"/>
          <ac:picMkLst>
            <pc:docMk/>
            <pc:sldMk cId="1629562093" sldId="739"/>
            <ac:picMk id="5" creationId="{F46C933F-2C8C-4FA7-A22E-4D117306D2AE}"/>
          </ac:picMkLst>
        </pc:picChg>
      </pc:sldChg>
      <pc:sldChg chg="addSp delSp modSp">
        <pc:chgData name="Lorena Stabins" userId="S::lstabins@bocesmaars.org::09edf560-2360-4631-84fd-f7d20ee021aa" providerId="AD" clId="Web-{FB48A636-9A51-4461-A8DD-3EF5019668C4}" dt="2022-09-28T19:22:55.729" v="107"/>
        <pc:sldMkLst>
          <pc:docMk/>
          <pc:sldMk cId="3899853363" sldId="740"/>
        </pc:sldMkLst>
        <pc:spChg chg="mod">
          <ac:chgData name="Lorena Stabins" userId="S::lstabins@bocesmaars.org::09edf560-2360-4631-84fd-f7d20ee021aa" providerId="AD" clId="Web-{FB48A636-9A51-4461-A8DD-3EF5019668C4}" dt="2022-09-28T19:18:09.738" v="80" actId="20577"/>
          <ac:spMkLst>
            <pc:docMk/>
            <pc:sldMk cId="3899853363" sldId="740"/>
            <ac:spMk id="2" creationId="{38CCCFAD-F58C-4493-8DF4-FEEBA5159D9E}"/>
          </ac:spMkLst>
        </pc:spChg>
        <pc:spChg chg="add del mod">
          <ac:chgData name="Lorena Stabins" userId="S::lstabins@bocesmaars.org::09edf560-2360-4631-84fd-f7d20ee021aa" providerId="AD" clId="Web-{FB48A636-9A51-4461-A8DD-3EF5019668C4}" dt="2022-09-28T19:22:16.556" v="102"/>
          <ac:spMkLst>
            <pc:docMk/>
            <pc:sldMk cId="3899853363" sldId="740"/>
            <ac:spMk id="9" creationId="{1596EFEA-EC77-AF9C-8063-17166C4D05BE}"/>
          </ac:spMkLst>
        </pc:spChg>
        <pc:spChg chg="add del mod">
          <ac:chgData name="Lorena Stabins" userId="S::lstabins@bocesmaars.org::09edf560-2360-4631-84fd-f7d20ee021aa" providerId="AD" clId="Web-{FB48A636-9A51-4461-A8DD-3EF5019668C4}" dt="2022-09-28T19:22:55.729" v="107"/>
          <ac:spMkLst>
            <pc:docMk/>
            <pc:sldMk cId="3899853363" sldId="740"/>
            <ac:spMk id="11" creationId="{639219E4-64E7-CE39-E562-FA0166993300}"/>
          </ac:spMkLst>
        </pc:spChg>
        <pc:picChg chg="add mod">
          <ac:chgData name="Lorena Stabins" userId="S::lstabins@bocesmaars.org::09edf560-2360-4631-84fd-f7d20ee021aa" providerId="AD" clId="Web-{FB48A636-9A51-4461-A8DD-3EF5019668C4}" dt="2022-09-28T19:19:36.115" v="88" actId="1076"/>
          <ac:picMkLst>
            <pc:docMk/>
            <pc:sldMk cId="3899853363" sldId="740"/>
            <ac:picMk id="3" creationId="{AA4C705D-91AB-41B0-8365-56E1564715E5}"/>
          </ac:picMkLst>
        </pc:picChg>
        <pc:picChg chg="mod">
          <ac:chgData name="Lorena Stabins" userId="S::lstabins@bocesmaars.org::09edf560-2360-4631-84fd-f7d20ee021aa" providerId="AD" clId="Web-{FB48A636-9A51-4461-A8DD-3EF5019668C4}" dt="2022-09-28T19:19:32.802" v="87" actId="14100"/>
          <ac:picMkLst>
            <pc:docMk/>
            <pc:sldMk cId="3899853363" sldId="740"/>
            <ac:picMk id="5" creationId="{122B5793-A845-422B-8464-20B0FC47AD95}"/>
          </ac:picMkLst>
        </pc:picChg>
        <pc:picChg chg="del">
          <ac:chgData name="Lorena Stabins" userId="S::lstabins@bocesmaars.org::09edf560-2360-4631-84fd-f7d20ee021aa" providerId="AD" clId="Web-{FB48A636-9A51-4461-A8DD-3EF5019668C4}" dt="2022-09-28T19:19:23.583" v="85"/>
          <ac:picMkLst>
            <pc:docMk/>
            <pc:sldMk cId="3899853363" sldId="740"/>
            <ac:picMk id="6" creationId="{19465647-199F-423B-8617-F23742FF77C2}"/>
          </ac:picMkLst>
        </pc:picChg>
        <pc:picChg chg="add del mod">
          <ac:chgData name="Lorena Stabins" userId="S::lstabins@bocesmaars.org::09edf560-2360-4631-84fd-f7d20ee021aa" providerId="AD" clId="Web-{FB48A636-9A51-4461-A8DD-3EF5019668C4}" dt="2022-09-28T19:21:28.461" v="99"/>
          <ac:picMkLst>
            <pc:docMk/>
            <pc:sldMk cId="3899853363" sldId="740"/>
            <ac:picMk id="7" creationId="{D8B76991-9928-33DC-5F04-0F9B523F945A}"/>
          </ac:picMkLst>
        </pc:picChg>
        <pc:picChg chg="add mod">
          <ac:chgData name="Lorena Stabins" userId="S::lstabins@bocesmaars.org::09edf560-2360-4631-84fd-f7d20ee021aa" providerId="AD" clId="Web-{FB48A636-9A51-4461-A8DD-3EF5019668C4}" dt="2022-09-28T19:21:01.304" v="94" actId="1076"/>
          <ac:picMkLst>
            <pc:docMk/>
            <pc:sldMk cId="3899853363" sldId="740"/>
            <ac:picMk id="8" creationId="{3B143625-B956-7916-14FA-644D63612AA3}"/>
          </ac:picMkLst>
        </pc:picChg>
        <pc:picChg chg="add mod">
          <ac:chgData name="Lorena Stabins" userId="S::lstabins@bocesmaars.org::09edf560-2360-4631-84fd-f7d20ee021aa" providerId="AD" clId="Web-{FB48A636-9A51-4461-A8DD-3EF5019668C4}" dt="2022-09-28T19:21:40.727" v="101" actId="1076"/>
          <ac:picMkLst>
            <pc:docMk/>
            <pc:sldMk cId="3899853363" sldId="740"/>
            <ac:picMk id="10" creationId="{0B498C4B-8689-CAC3-5117-D7C2C3700E9E}"/>
          </ac:picMkLst>
        </pc:picChg>
      </pc:sldChg>
    </pc:docChg>
  </pc:docChgLst>
  <pc:docChgLst>
    <pc:chgData name="Lorena Stabins" userId="S::lstabins@bocesmaars.org::09edf560-2360-4631-84fd-f7d20ee021aa" providerId="AD" clId="Web-{7A79C36D-8E3E-4E54-9B40-F451FB5AD6D5}"/>
    <pc:docChg chg="addSld modSld modSection">
      <pc:chgData name="Lorena Stabins" userId="S::lstabins@bocesmaars.org::09edf560-2360-4631-84fd-f7d20ee021aa" providerId="AD" clId="Web-{7A79C36D-8E3E-4E54-9B40-F451FB5AD6D5}" dt="2021-09-22T17:23:46.765" v="410" actId="20577"/>
      <pc:docMkLst>
        <pc:docMk/>
      </pc:docMkLst>
      <pc:sldChg chg="modSp new">
        <pc:chgData name="Lorena Stabins" userId="S::lstabins@bocesmaars.org::09edf560-2360-4631-84fd-f7d20ee021aa" providerId="AD" clId="Web-{7A79C36D-8E3E-4E54-9B40-F451FB5AD6D5}" dt="2021-09-22T17:23:46.765" v="410" actId="20577"/>
        <pc:sldMkLst>
          <pc:docMk/>
          <pc:sldMk cId="3311754423" sldId="733"/>
        </pc:sldMkLst>
        <pc:spChg chg="mod">
          <ac:chgData name="Lorena Stabins" userId="S::lstabins@bocesmaars.org::09edf560-2360-4631-84fd-f7d20ee021aa" providerId="AD" clId="Web-{7A79C36D-8E3E-4E54-9B40-F451FB5AD6D5}" dt="2021-09-22T16:08:43.707" v="4" actId="20577"/>
          <ac:spMkLst>
            <pc:docMk/>
            <pc:sldMk cId="3311754423" sldId="733"/>
            <ac:spMk id="2" creationId="{B9105900-8636-4553-96A2-FDA2FAC72F67}"/>
          </ac:spMkLst>
        </pc:spChg>
        <pc:spChg chg="mod">
          <ac:chgData name="Lorena Stabins" userId="S::lstabins@bocesmaars.org::09edf560-2360-4631-84fd-f7d20ee021aa" providerId="AD" clId="Web-{7A79C36D-8E3E-4E54-9B40-F451FB5AD6D5}" dt="2021-09-22T17:23:46.765" v="410" actId="20577"/>
          <ac:spMkLst>
            <pc:docMk/>
            <pc:sldMk cId="3311754423" sldId="733"/>
            <ac:spMk id="3" creationId="{34D0DA15-65E9-4B3B-A3B7-9A08B76C4B17}"/>
          </ac:spMkLst>
        </pc:spChg>
      </pc:sldChg>
      <pc:sldChg chg="addSp delSp modSp new">
        <pc:chgData name="Lorena Stabins" userId="S::lstabins@bocesmaars.org::09edf560-2360-4631-84fd-f7d20ee021aa" providerId="AD" clId="Web-{7A79C36D-8E3E-4E54-9B40-F451FB5AD6D5}" dt="2021-09-22T16:37:38.011" v="170" actId="1076"/>
        <pc:sldMkLst>
          <pc:docMk/>
          <pc:sldMk cId="2068963062" sldId="734"/>
        </pc:sldMkLst>
        <pc:spChg chg="mod">
          <ac:chgData name="Lorena Stabins" userId="S::lstabins@bocesmaars.org::09edf560-2360-4631-84fd-f7d20ee021aa" providerId="AD" clId="Web-{7A79C36D-8E3E-4E54-9B40-F451FB5AD6D5}" dt="2021-09-22T16:14:40.593" v="88" actId="20577"/>
          <ac:spMkLst>
            <pc:docMk/>
            <pc:sldMk cId="2068963062" sldId="734"/>
            <ac:spMk id="2" creationId="{F220D448-4049-4D13-8E7E-D2CB450FEB6F}"/>
          </ac:spMkLst>
        </pc:spChg>
        <pc:spChg chg="del">
          <ac:chgData name="Lorena Stabins" userId="S::lstabins@bocesmaars.org::09edf560-2360-4631-84fd-f7d20ee021aa" providerId="AD" clId="Web-{7A79C36D-8E3E-4E54-9B40-F451FB5AD6D5}" dt="2021-09-22T16:32:08.161" v="89"/>
          <ac:spMkLst>
            <pc:docMk/>
            <pc:sldMk cId="2068963062" sldId="734"/>
            <ac:spMk id="3" creationId="{84BA204D-547C-41B2-8E09-6A12DA30496C}"/>
          </ac:spMkLst>
        </pc:spChg>
        <pc:spChg chg="add del">
          <ac:chgData name="Lorena Stabins" userId="S::lstabins@bocesmaars.org::09edf560-2360-4631-84fd-f7d20ee021aa" providerId="AD" clId="Web-{7A79C36D-8E3E-4E54-9B40-F451FB5AD6D5}" dt="2021-09-22T16:33:19.553" v="95"/>
          <ac:spMkLst>
            <pc:docMk/>
            <pc:sldMk cId="2068963062" sldId="734"/>
            <ac:spMk id="6" creationId="{5F016B4B-1F43-4A18-B00D-958A8C049DAA}"/>
          </ac:spMkLst>
        </pc:spChg>
        <pc:spChg chg="add mod">
          <ac:chgData name="Lorena Stabins" userId="S::lstabins@bocesmaars.org::09edf560-2360-4631-84fd-f7d20ee021aa" providerId="AD" clId="Web-{7A79C36D-8E3E-4E54-9B40-F451FB5AD6D5}" dt="2021-09-22T16:37:30.729" v="167" actId="1076"/>
          <ac:spMkLst>
            <pc:docMk/>
            <pc:sldMk cId="2068963062" sldId="734"/>
            <ac:spMk id="7" creationId="{EED59244-4F5D-48F9-939C-40CD5395A8A9}"/>
          </ac:spMkLst>
        </pc:spChg>
        <pc:spChg chg="add del mod">
          <ac:chgData name="Lorena Stabins" userId="S::lstabins@bocesmaars.org::09edf560-2360-4631-84fd-f7d20ee021aa" providerId="AD" clId="Web-{7A79C36D-8E3E-4E54-9B40-F451FB5AD6D5}" dt="2021-09-22T16:37:20.291" v="165"/>
          <ac:spMkLst>
            <pc:docMk/>
            <pc:sldMk cId="2068963062" sldId="734"/>
            <ac:spMk id="9" creationId="{C238356B-D977-481D-9B3B-7D5760C4010A}"/>
          </ac:spMkLst>
        </pc:spChg>
        <pc:picChg chg="add del mod ord">
          <ac:chgData name="Lorena Stabins" userId="S::lstabins@bocesmaars.org::09edf560-2360-4631-84fd-f7d20ee021aa" providerId="AD" clId="Web-{7A79C36D-8E3E-4E54-9B40-F451FB5AD6D5}" dt="2021-09-22T16:36:33.306" v="163"/>
          <ac:picMkLst>
            <pc:docMk/>
            <pc:sldMk cId="2068963062" sldId="734"/>
            <ac:picMk id="5" creationId="{8DE8142B-6589-4FC3-8E35-0C6A76ABAD5A}"/>
          </ac:picMkLst>
        </pc:picChg>
        <pc:picChg chg="add mod ord">
          <ac:chgData name="Lorena Stabins" userId="S::lstabins@bocesmaars.org::09edf560-2360-4631-84fd-f7d20ee021aa" providerId="AD" clId="Web-{7A79C36D-8E3E-4E54-9B40-F451FB5AD6D5}" dt="2021-09-22T16:37:38.011" v="170" actId="1076"/>
          <ac:picMkLst>
            <pc:docMk/>
            <pc:sldMk cId="2068963062" sldId="734"/>
            <ac:picMk id="10" creationId="{9E92A12B-6F20-42AD-B5A0-A09342BFD17D}"/>
          </ac:picMkLst>
        </pc:picChg>
      </pc:sldChg>
      <pc:sldChg chg="addSp delSp modSp new">
        <pc:chgData name="Lorena Stabins" userId="S::lstabins@bocesmaars.org::09edf560-2360-4631-84fd-f7d20ee021aa" providerId="AD" clId="Web-{7A79C36D-8E3E-4E54-9B40-F451FB5AD6D5}" dt="2021-09-22T17:15:09.209" v="375"/>
        <pc:sldMkLst>
          <pc:docMk/>
          <pc:sldMk cId="1105845219" sldId="735"/>
        </pc:sldMkLst>
        <pc:spChg chg="mod">
          <ac:chgData name="Lorena Stabins" userId="S::lstabins@bocesmaars.org::09edf560-2360-4631-84fd-f7d20ee021aa" providerId="AD" clId="Web-{7A79C36D-8E3E-4E54-9B40-F451FB5AD6D5}" dt="2021-09-22T16:40:57.249" v="206" actId="20577"/>
          <ac:spMkLst>
            <pc:docMk/>
            <pc:sldMk cId="1105845219" sldId="735"/>
            <ac:spMk id="2" creationId="{55E841A6-1AE8-46B9-844A-F82E8470A8AA}"/>
          </ac:spMkLst>
        </pc:spChg>
        <pc:spChg chg="del">
          <ac:chgData name="Lorena Stabins" userId="S::lstabins@bocesmaars.org::09edf560-2360-4631-84fd-f7d20ee021aa" providerId="AD" clId="Web-{7A79C36D-8E3E-4E54-9B40-F451FB5AD6D5}" dt="2021-09-22T16:36:39.759" v="164"/>
          <ac:spMkLst>
            <pc:docMk/>
            <pc:sldMk cId="1105845219" sldId="735"/>
            <ac:spMk id="3" creationId="{807B9E83-FE1F-430A-A96F-EB50E7A4C64D}"/>
          </ac:spMkLst>
        </pc:spChg>
        <pc:spChg chg="add del mod">
          <ac:chgData name="Lorena Stabins" userId="S::lstabins@bocesmaars.org::09edf560-2360-4631-84fd-f7d20ee021aa" providerId="AD" clId="Web-{7A79C36D-8E3E-4E54-9B40-F451FB5AD6D5}" dt="2021-09-22T16:40:25.701" v="179"/>
          <ac:spMkLst>
            <pc:docMk/>
            <pc:sldMk cId="1105845219" sldId="735"/>
            <ac:spMk id="7" creationId="{05FF5A2E-7EB3-444F-AD9D-B2AC78F9A7C7}"/>
          </ac:spMkLst>
        </pc:spChg>
        <pc:spChg chg="add del mod">
          <ac:chgData name="Lorena Stabins" userId="S::lstabins@bocesmaars.org::09edf560-2360-4631-84fd-f7d20ee021aa" providerId="AD" clId="Web-{7A79C36D-8E3E-4E54-9B40-F451FB5AD6D5}" dt="2021-09-22T17:11:32.033" v="351"/>
          <ac:spMkLst>
            <pc:docMk/>
            <pc:sldMk cId="1105845219" sldId="735"/>
            <ac:spMk id="9" creationId="{C7AC32A2-89F9-4227-BF65-35AF1BC7937C}"/>
          </ac:spMkLst>
        </pc:spChg>
        <pc:spChg chg="add del mod">
          <ac:chgData name="Lorena Stabins" userId="S::lstabins@bocesmaars.org::09edf560-2360-4631-84fd-f7d20ee021aa" providerId="AD" clId="Web-{7A79C36D-8E3E-4E54-9B40-F451FB5AD6D5}" dt="2021-09-22T17:12:48.815" v="359"/>
          <ac:spMkLst>
            <pc:docMk/>
            <pc:sldMk cId="1105845219" sldId="735"/>
            <ac:spMk id="10" creationId="{F5E0B8F6-5FD3-4E05-95EA-31C0C048E0BB}"/>
          </ac:spMkLst>
        </pc:spChg>
        <pc:spChg chg="add del mod">
          <ac:chgData name="Lorena Stabins" userId="S::lstabins@bocesmaars.org::09edf560-2360-4631-84fd-f7d20ee021aa" providerId="AD" clId="Web-{7A79C36D-8E3E-4E54-9B40-F451FB5AD6D5}" dt="2021-09-22T17:14:43.224" v="370"/>
          <ac:spMkLst>
            <pc:docMk/>
            <pc:sldMk cId="1105845219" sldId="735"/>
            <ac:spMk id="12" creationId="{E65762B9-E070-4474-BE7A-14A2F5BF2005}"/>
          </ac:spMkLst>
        </pc:spChg>
        <pc:spChg chg="add mod">
          <ac:chgData name="Lorena Stabins" userId="S::lstabins@bocesmaars.org::09edf560-2360-4631-84fd-f7d20ee021aa" providerId="AD" clId="Web-{7A79C36D-8E3E-4E54-9B40-F451FB5AD6D5}" dt="2021-09-22T17:15:09.209" v="375"/>
          <ac:spMkLst>
            <pc:docMk/>
            <pc:sldMk cId="1105845219" sldId="735"/>
            <ac:spMk id="13" creationId="{E03D1C92-72D0-4FF7-94F8-92EA0AD447BE}"/>
          </ac:spMkLst>
        </pc:spChg>
        <pc:picChg chg="add del mod ord modCrop">
          <ac:chgData name="Lorena Stabins" userId="S::lstabins@bocesmaars.org::09edf560-2360-4631-84fd-f7d20ee021aa" providerId="AD" clId="Web-{7A79C36D-8E3E-4E54-9B40-F451FB5AD6D5}" dt="2021-09-22T16:38:48.309" v="178"/>
          <ac:picMkLst>
            <pc:docMk/>
            <pc:sldMk cId="1105845219" sldId="735"/>
            <ac:picMk id="5" creationId="{20D61ECE-9622-4432-B513-77E2DB9DEAB5}"/>
          </ac:picMkLst>
        </pc:picChg>
        <pc:picChg chg="add mod ord">
          <ac:chgData name="Lorena Stabins" userId="S::lstabins@bocesmaars.org::09edf560-2360-4631-84fd-f7d20ee021aa" providerId="AD" clId="Web-{7A79C36D-8E3E-4E54-9B40-F451FB5AD6D5}" dt="2021-09-22T17:14:48.146" v="371" actId="1076"/>
          <ac:picMkLst>
            <pc:docMk/>
            <pc:sldMk cId="1105845219" sldId="735"/>
            <ac:picMk id="8" creationId="{F43B26B2-3876-4F9C-8A2E-D9670C55E7BF}"/>
          </ac:picMkLst>
        </pc:picChg>
        <pc:picChg chg="add del mod">
          <ac:chgData name="Lorena Stabins" userId="S::lstabins@bocesmaars.org::09edf560-2360-4631-84fd-f7d20ee021aa" providerId="AD" clId="Web-{7A79C36D-8E3E-4E54-9B40-F451FB5AD6D5}" dt="2021-09-22T17:13:48.645" v="361"/>
          <ac:picMkLst>
            <pc:docMk/>
            <pc:sldMk cId="1105845219" sldId="735"/>
            <ac:picMk id="11" creationId="{29A85A87-6FF6-4647-A359-E1265A13AF76}"/>
          </ac:picMkLst>
        </pc:picChg>
      </pc:sldChg>
      <pc:sldChg chg="addSp delSp modSp new">
        <pc:chgData name="Lorena Stabins" userId="S::lstabins@bocesmaars.org::09edf560-2360-4631-84fd-f7d20ee021aa" providerId="AD" clId="Web-{7A79C36D-8E3E-4E54-9B40-F451FB5AD6D5}" dt="2021-09-22T16:43:47.705" v="224" actId="1076"/>
        <pc:sldMkLst>
          <pc:docMk/>
          <pc:sldMk cId="3048802014" sldId="736"/>
        </pc:sldMkLst>
        <pc:spChg chg="mod">
          <ac:chgData name="Lorena Stabins" userId="S::lstabins@bocesmaars.org::09edf560-2360-4631-84fd-f7d20ee021aa" providerId="AD" clId="Web-{7A79C36D-8E3E-4E54-9B40-F451FB5AD6D5}" dt="2021-09-22T16:43:47.705" v="224" actId="1076"/>
          <ac:spMkLst>
            <pc:docMk/>
            <pc:sldMk cId="3048802014" sldId="736"/>
            <ac:spMk id="2" creationId="{779AADEE-4BDC-4EC3-B6A8-9584C2DCFC99}"/>
          </ac:spMkLst>
        </pc:spChg>
        <pc:spChg chg="del">
          <ac:chgData name="Lorena Stabins" userId="S::lstabins@bocesmaars.org::09edf560-2360-4631-84fd-f7d20ee021aa" providerId="AD" clId="Web-{7A79C36D-8E3E-4E54-9B40-F451FB5AD6D5}" dt="2021-09-22T16:42:42.329" v="209"/>
          <ac:spMkLst>
            <pc:docMk/>
            <pc:sldMk cId="3048802014" sldId="736"/>
            <ac:spMk id="3" creationId="{37B6DA42-11E6-4B4D-8EE5-9B917BAE0192}"/>
          </ac:spMkLst>
        </pc:spChg>
        <pc:picChg chg="add mod ord">
          <ac:chgData name="Lorena Stabins" userId="S::lstabins@bocesmaars.org::09edf560-2360-4631-84fd-f7d20ee021aa" providerId="AD" clId="Web-{7A79C36D-8E3E-4E54-9B40-F451FB5AD6D5}" dt="2021-09-22T16:42:42.329" v="209"/>
          <ac:picMkLst>
            <pc:docMk/>
            <pc:sldMk cId="3048802014" sldId="736"/>
            <ac:picMk id="5" creationId="{9D556010-F29B-4FED-BA85-3B18435010F3}"/>
          </ac:picMkLst>
        </pc:picChg>
      </pc:sldChg>
      <pc:sldChg chg="addSp delSp modSp new">
        <pc:chgData name="Lorena Stabins" userId="S::lstabins@bocesmaars.org::09edf560-2360-4631-84fd-f7d20ee021aa" providerId="AD" clId="Web-{7A79C36D-8E3E-4E54-9B40-F451FB5AD6D5}" dt="2021-09-22T17:10:26.516" v="345" actId="20577"/>
        <pc:sldMkLst>
          <pc:docMk/>
          <pc:sldMk cId="1339188052" sldId="737"/>
        </pc:sldMkLst>
        <pc:spChg chg="mod">
          <ac:chgData name="Lorena Stabins" userId="S::lstabins@bocesmaars.org::09edf560-2360-4631-84fd-f7d20ee021aa" providerId="AD" clId="Web-{7A79C36D-8E3E-4E54-9B40-F451FB5AD6D5}" dt="2021-09-22T17:10:26.516" v="345" actId="20577"/>
          <ac:spMkLst>
            <pc:docMk/>
            <pc:sldMk cId="1339188052" sldId="737"/>
            <ac:spMk id="2" creationId="{5E7FA549-FB04-4B62-8505-158FEDADB688}"/>
          </ac:spMkLst>
        </pc:spChg>
        <pc:spChg chg="del">
          <ac:chgData name="Lorena Stabins" userId="S::lstabins@bocesmaars.org::09edf560-2360-4631-84fd-f7d20ee021aa" providerId="AD" clId="Web-{7A79C36D-8E3E-4E54-9B40-F451FB5AD6D5}" dt="2021-09-22T16:44:31.737" v="226"/>
          <ac:spMkLst>
            <pc:docMk/>
            <pc:sldMk cId="1339188052" sldId="737"/>
            <ac:spMk id="3" creationId="{E8B10A01-3CF6-4743-8378-02DAA98408F0}"/>
          </ac:spMkLst>
        </pc:spChg>
        <pc:picChg chg="add mod ord">
          <ac:chgData name="Lorena Stabins" userId="S::lstabins@bocesmaars.org::09edf560-2360-4631-84fd-f7d20ee021aa" providerId="AD" clId="Web-{7A79C36D-8E3E-4E54-9B40-F451FB5AD6D5}" dt="2021-09-22T16:45:08.816" v="231" actId="1076"/>
          <ac:picMkLst>
            <pc:docMk/>
            <pc:sldMk cId="1339188052" sldId="737"/>
            <ac:picMk id="5" creationId="{93D7F989-A5B3-4063-A436-E4FB510FECE4}"/>
          </ac:picMkLst>
        </pc:picChg>
      </pc:sldChg>
      <pc:sldChg chg="addSp delSp modSp new">
        <pc:chgData name="Lorena Stabins" userId="S::lstabins@bocesmaars.org::09edf560-2360-4631-84fd-f7d20ee021aa" providerId="AD" clId="Web-{7A79C36D-8E3E-4E54-9B40-F451FB5AD6D5}" dt="2021-09-22T17:10:19.891" v="339" actId="20577"/>
        <pc:sldMkLst>
          <pc:docMk/>
          <pc:sldMk cId="745645642" sldId="738"/>
        </pc:sldMkLst>
        <pc:spChg chg="mod">
          <ac:chgData name="Lorena Stabins" userId="S::lstabins@bocesmaars.org::09edf560-2360-4631-84fd-f7d20ee021aa" providerId="AD" clId="Web-{7A79C36D-8E3E-4E54-9B40-F451FB5AD6D5}" dt="2021-09-22T17:10:19.891" v="339" actId="20577"/>
          <ac:spMkLst>
            <pc:docMk/>
            <pc:sldMk cId="745645642" sldId="738"/>
            <ac:spMk id="2" creationId="{9A9CB09D-04AF-465B-8BC3-53DDAB1B978D}"/>
          </ac:spMkLst>
        </pc:spChg>
        <pc:spChg chg="del">
          <ac:chgData name="Lorena Stabins" userId="S::lstabins@bocesmaars.org::09edf560-2360-4631-84fd-f7d20ee021aa" providerId="AD" clId="Web-{7A79C36D-8E3E-4E54-9B40-F451FB5AD6D5}" dt="2021-09-22T16:46:17.176" v="233"/>
          <ac:spMkLst>
            <pc:docMk/>
            <pc:sldMk cId="745645642" sldId="738"/>
            <ac:spMk id="3" creationId="{4A5EEDA6-F815-44DA-8D98-0BADCB14C29A}"/>
          </ac:spMkLst>
        </pc:spChg>
        <pc:spChg chg="add del mod">
          <ac:chgData name="Lorena Stabins" userId="S::lstabins@bocesmaars.org::09edf560-2360-4631-84fd-f7d20ee021aa" providerId="AD" clId="Web-{7A79C36D-8E3E-4E54-9B40-F451FB5AD6D5}" dt="2021-09-22T16:46:53.099" v="236"/>
          <ac:spMkLst>
            <pc:docMk/>
            <pc:sldMk cId="745645642" sldId="738"/>
            <ac:spMk id="7" creationId="{1A38C50E-D445-4D7A-9793-62C15667A137}"/>
          </ac:spMkLst>
        </pc:spChg>
        <pc:picChg chg="add del mod ord">
          <ac:chgData name="Lorena Stabins" userId="S::lstabins@bocesmaars.org::09edf560-2360-4631-84fd-f7d20ee021aa" providerId="AD" clId="Web-{7A79C36D-8E3E-4E54-9B40-F451FB5AD6D5}" dt="2021-09-22T16:46:26.427" v="235"/>
          <ac:picMkLst>
            <pc:docMk/>
            <pc:sldMk cId="745645642" sldId="738"/>
            <ac:picMk id="5" creationId="{10F6806B-3B96-4AD3-BF5E-ED407C7EA5B8}"/>
          </ac:picMkLst>
        </pc:picChg>
        <pc:picChg chg="add mod ord">
          <ac:chgData name="Lorena Stabins" userId="S::lstabins@bocesmaars.org::09edf560-2360-4631-84fd-f7d20ee021aa" providerId="AD" clId="Web-{7A79C36D-8E3E-4E54-9B40-F451FB5AD6D5}" dt="2021-09-22T16:47:08.787" v="239" actId="14100"/>
          <ac:picMkLst>
            <pc:docMk/>
            <pc:sldMk cId="745645642" sldId="738"/>
            <ac:picMk id="8" creationId="{B62EA851-5362-4F6C-B950-E105DDA17823}"/>
          </ac:picMkLst>
        </pc:picChg>
      </pc:sldChg>
      <pc:sldChg chg="addSp delSp modSp new">
        <pc:chgData name="Lorena Stabins" userId="S::lstabins@bocesmaars.org::09edf560-2360-4631-84fd-f7d20ee021aa" providerId="AD" clId="Web-{7A79C36D-8E3E-4E54-9B40-F451FB5AD6D5}" dt="2021-09-22T17:17:34.586" v="400" actId="20577"/>
        <pc:sldMkLst>
          <pc:docMk/>
          <pc:sldMk cId="1629562093" sldId="739"/>
        </pc:sldMkLst>
        <pc:spChg chg="mod">
          <ac:chgData name="Lorena Stabins" userId="S::lstabins@bocesmaars.org::09edf560-2360-4631-84fd-f7d20ee021aa" providerId="AD" clId="Web-{7A79C36D-8E3E-4E54-9B40-F451FB5AD6D5}" dt="2021-09-22T17:17:34.586" v="400" actId="20577"/>
          <ac:spMkLst>
            <pc:docMk/>
            <pc:sldMk cId="1629562093" sldId="739"/>
            <ac:spMk id="2" creationId="{134B97F3-9E98-4CE5-A596-51C3F9F5F950}"/>
          </ac:spMkLst>
        </pc:spChg>
        <pc:spChg chg="del">
          <ac:chgData name="Lorena Stabins" userId="S::lstabins@bocesmaars.org::09edf560-2360-4631-84fd-f7d20ee021aa" providerId="AD" clId="Web-{7A79C36D-8E3E-4E54-9B40-F451FB5AD6D5}" dt="2021-09-22T17:01:19.568" v="241"/>
          <ac:spMkLst>
            <pc:docMk/>
            <pc:sldMk cId="1629562093" sldId="739"/>
            <ac:spMk id="3" creationId="{BBFF3EB6-A6AF-48F4-9BC6-06C84496FB99}"/>
          </ac:spMkLst>
        </pc:spChg>
        <pc:spChg chg="add mod">
          <ac:chgData name="Lorena Stabins" userId="S::lstabins@bocesmaars.org::09edf560-2360-4631-84fd-f7d20ee021aa" providerId="AD" clId="Web-{7A79C36D-8E3E-4E54-9B40-F451FB5AD6D5}" dt="2021-09-22T17:09:00.952" v="324" actId="1076"/>
          <ac:spMkLst>
            <pc:docMk/>
            <pc:sldMk cId="1629562093" sldId="739"/>
            <ac:spMk id="7" creationId="{4F90DD8E-2A3A-4048-A20A-58B7F67A4B22}"/>
          </ac:spMkLst>
        </pc:spChg>
        <pc:spChg chg="add mod">
          <ac:chgData name="Lorena Stabins" userId="S::lstabins@bocesmaars.org::09edf560-2360-4631-84fd-f7d20ee021aa" providerId="AD" clId="Web-{7A79C36D-8E3E-4E54-9B40-F451FB5AD6D5}" dt="2021-09-22T17:09:39.124" v="332" actId="20577"/>
          <ac:spMkLst>
            <pc:docMk/>
            <pc:sldMk cId="1629562093" sldId="739"/>
            <ac:spMk id="8" creationId="{4ABBD53A-E017-4F2E-A508-2F4CE9B12B54}"/>
          </ac:spMkLst>
        </pc:spChg>
        <pc:picChg chg="add mod ord">
          <ac:chgData name="Lorena Stabins" userId="S::lstabins@bocesmaars.org::09edf560-2360-4631-84fd-f7d20ee021aa" providerId="AD" clId="Web-{7A79C36D-8E3E-4E54-9B40-F451FB5AD6D5}" dt="2021-09-22T17:09:03.842" v="325" actId="1076"/>
          <ac:picMkLst>
            <pc:docMk/>
            <pc:sldMk cId="1629562093" sldId="739"/>
            <ac:picMk id="5" creationId="{F46C933F-2C8C-4FA7-A22E-4D117306D2AE}"/>
          </ac:picMkLst>
        </pc:picChg>
        <pc:picChg chg="add mod modCrop">
          <ac:chgData name="Lorena Stabins" userId="S::lstabins@bocesmaars.org::09edf560-2360-4631-84fd-f7d20ee021aa" providerId="AD" clId="Web-{7A79C36D-8E3E-4E54-9B40-F451FB5AD6D5}" dt="2021-09-22T17:09:30.843" v="329" actId="1076"/>
          <ac:picMkLst>
            <pc:docMk/>
            <pc:sldMk cId="1629562093" sldId="739"/>
            <ac:picMk id="6" creationId="{A60004DB-D5A8-4302-8E4A-CA951726B5DD}"/>
          </ac:picMkLst>
        </pc:picChg>
      </pc:sldChg>
      <pc:sldChg chg="addSp delSp modSp new">
        <pc:chgData name="Lorena Stabins" userId="S::lstabins@bocesmaars.org::09edf560-2360-4631-84fd-f7d20ee021aa" providerId="AD" clId="Web-{7A79C36D-8E3E-4E54-9B40-F451FB5AD6D5}" dt="2021-09-22T17:17:18.883" v="394" actId="1076"/>
        <pc:sldMkLst>
          <pc:docMk/>
          <pc:sldMk cId="3899853363" sldId="740"/>
        </pc:sldMkLst>
        <pc:spChg chg="mod">
          <ac:chgData name="Lorena Stabins" userId="S::lstabins@bocesmaars.org::09edf560-2360-4631-84fd-f7d20ee021aa" providerId="AD" clId="Web-{7A79C36D-8E3E-4E54-9B40-F451FB5AD6D5}" dt="2021-09-22T17:17:18.883" v="394" actId="1076"/>
          <ac:spMkLst>
            <pc:docMk/>
            <pc:sldMk cId="3899853363" sldId="740"/>
            <ac:spMk id="2" creationId="{38CCCFAD-F58C-4493-8DF4-FEEBA5159D9E}"/>
          </ac:spMkLst>
        </pc:spChg>
        <pc:spChg chg="del">
          <ac:chgData name="Lorena Stabins" userId="S::lstabins@bocesmaars.org::09edf560-2360-4631-84fd-f7d20ee021aa" providerId="AD" clId="Web-{7A79C36D-8E3E-4E54-9B40-F451FB5AD6D5}" dt="2021-09-22T17:16:26.554" v="388"/>
          <ac:spMkLst>
            <pc:docMk/>
            <pc:sldMk cId="3899853363" sldId="740"/>
            <ac:spMk id="3" creationId="{F4F700EB-04F7-4B3A-8CB1-23C2F93D298E}"/>
          </ac:spMkLst>
        </pc:spChg>
        <pc:picChg chg="add mod ord">
          <ac:chgData name="Lorena Stabins" userId="S::lstabins@bocesmaars.org::09edf560-2360-4631-84fd-f7d20ee021aa" providerId="AD" clId="Web-{7A79C36D-8E3E-4E54-9B40-F451FB5AD6D5}" dt="2021-09-22T17:16:30.085" v="389" actId="1076"/>
          <ac:picMkLst>
            <pc:docMk/>
            <pc:sldMk cId="3899853363" sldId="740"/>
            <ac:picMk id="5" creationId="{122B5793-A845-422B-8464-20B0FC47AD95}"/>
          </ac:picMkLst>
        </pc:picChg>
        <pc:picChg chg="add mod">
          <ac:chgData name="Lorena Stabins" userId="S::lstabins@bocesmaars.org::09edf560-2360-4631-84fd-f7d20ee021aa" providerId="AD" clId="Web-{7A79C36D-8E3E-4E54-9B40-F451FB5AD6D5}" dt="2021-09-22T17:17:14.164" v="393" actId="14100"/>
          <ac:picMkLst>
            <pc:docMk/>
            <pc:sldMk cId="3899853363" sldId="740"/>
            <ac:picMk id="6" creationId="{19465647-199F-423B-8617-F23742FF77C2}"/>
          </ac:picMkLst>
        </pc:picChg>
      </pc:sldChg>
    </pc:docChg>
  </pc:docChgLst>
  <pc:docChgLst>
    <pc:chgData name="Mari-Ellen Maloney" userId="S::mmaloney@bocesmaars.org::f72d0205-3f19-4bd4-baea-dc60be18cfaf" providerId="AD" clId="Web-{C612B8E9-904F-4458-8D0C-DDBB401C8D04}"/>
    <pc:docChg chg="modSld">
      <pc:chgData name="Mari-Ellen Maloney" userId="S::mmaloney@bocesmaars.org::f72d0205-3f19-4bd4-baea-dc60be18cfaf" providerId="AD" clId="Web-{C612B8E9-904F-4458-8D0C-DDBB401C8D04}" dt="2023-10-13T18:21:21.181" v="138" actId="20577"/>
      <pc:docMkLst>
        <pc:docMk/>
      </pc:docMkLst>
      <pc:sldChg chg="addSp modSp">
        <pc:chgData name="Mari-Ellen Maloney" userId="S::mmaloney@bocesmaars.org::f72d0205-3f19-4bd4-baea-dc60be18cfaf" providerId="AD" clId="Web-{C612B8E9-904F-4458-8D0C-DDBB401C8D04}" dt="2023-10-13T18:21:21.181" v="138" actId="20577"/>
        <pc:sldMkLst>
          <pc:docMk/>
          <pc:sldMk cId="2365123248" sldId="826"/>
        </pc:sldMkLst>
        <pc:spChg chg="add mod">
          <ac:chgData name="Mari-Ellen Maloney" userId="S::mmaloney@bocesmaars.org::f72d0205-3f19-4bd4-baea-dc60be18cfaf" providerId="AD" clId="Web-{C612B8E9-904F-4458-8D0C-DDBB401C8D04}" dt="2023-10-13T18:21:21.181" v="138" actId="20577"/>
          <ac:spMkLst>
            <pc:docMk/>
            <pc:sldMk cId="2365123248" sldId="826"/>
            <ac:spMk id="3" creationId="{B15550EB-DC48-A13C-D13D-EA20BF34B3DB}"/>
          </ac:spMkLst>
        </pc:spChg>
        <pc:spChg chg="mod">
          <ac:chgData name="Mari-Ellen Maloney" userId="S::mmaloney@bocesmaars.org::f72d0205-3f19-4bd4-baea-dc60be18cfaf" providerId="AD" clId="Web-{C612B8E9-904F-4458-8D0C-DDBB401C8D04}" dt="2023-10-13T18:20:54.164" v="134" actId="20577"/>
          <ac:spMkLst>
            <pc:docMk/>
            <pc:sldMk cId="2365123248" sldId="826"/>
            <ac:spMk id="6" creationId="{17466299-2244-93BA-735A-CB0A31A39869}"/>
          </ac:spMkLst>
        </pc:spChg>
        <pc:picChg chg="mod">
          <ac:chgData name="Mari-Ellen Maloney" userId="S::mmaloney@bocesmaars.org::f72d0205-3f19-4bd4-baea-dc60be18cfaf" providerId="AD" clId="Web-{C612B8E9-904F-4458-8D0C-DDBB401C8D04}" dt="2023-10-13T18:17:13.963" v="51" actId="1076"/>
          <ac:picMkLst>
            <pc:docMk/>
            <pc:sldMk cId="2365123248" sldId="826"/>
            <ac:picMk id="5" creationId="{9C47FA93-BFF9-A7BD-90DB-572567F80C15}"/>
          </ac:picMkLst>
        </pc:picChg>
      </pc:sldChg>
    </pc:docChg>
  </pc:docChgLst>
  <pc:docChgLst>
    <pc:chgData name="Daron Lowell" userId="S::dlowell@bocesmaars.org::58a0b347-ed92-4d1c-a902-17c0b2e00ba5" providerId="AD" clId="Web-{ADBF7A77-83E7-431C-9CC1-721B5AE6240A}"/>
    <pc:docChg chg="addSld delSld sldOrd addMainMaster modSection">
      <pc:chgData name="Daron Lowell" userId="S::dlowell@bocesmaars.org::58a0b347-ed92-4d1c-a902-17c0b2e00ba5" providerId="AD" clId="Web-{ADBF7A77-83E7-431C-9CC1-721B5AE6240A}" dt="2021-09-29T19:20:48.551" v="23"/>
      <pc:docMkLst>
        <pc:docMk/>
      </pc:docMkLst>
      <pc:sldChg chg="del">
        <pc:chgData name="Daron Lowell" userId="S::dlowell@bocesmaars.org::58a0b347-ed92-4d1c-a902-17c0b2e00ba5" providerId="AD" clId="Web-{ADBF7A77-83E7-431C-9CC1-721B5AE6240A}" dt="2021-09-29T19:18:16.703" v="14"/>
        <pc:sldMkLst>
          <pc:docMk/>
          <pc:sldMk cId="3568403922" sldId="705"/>
        </pc:sldMkLst>
      </pc:sldChg>
      <pc:sldChg chg="del">
        <pc:chgData name="Daron Lowell" userId="S::dlowell@bocesmaars.org::58a0b347-ed92-4d1c-a902-17c0b2e00ba5" providerId="AD" clId="Web-{ADBF7A77-83E7-431C-9CC1-721B5AE6240A}" dt="2021-09-29T19:18:16.703" v="13"/>
        <pc:sldMkLst>
          <pc:docMk/>
          <pc:sldMk cId="173796847" sldId="706"/>
        </pc:sldMkLst>
      </pc:sldChg>
      <pc:sldChg chg="del">
        <pc:chgData name="Daron Lowell" userId="S::dlowell@bocesmaars.org::58a0b347-ed92-4d1c-a902-17c0b2e00ba5" providerId="AD" clId="Web-{ADBF7A77-83E7-431C-9CC1-721B5AE6240A}" dt="2021-09-29T19:18:16.703" v="12"/>
        <pc:sldMkLst>
          <pc:docMk/>
          <pc:sldMk cId="969018142" sldId="707"/>
        </pc:sldMkLst>
      </pc:sldChg>
      <pc:sldChg chg="del">
        <pc:chgData name="Daron Lowell" userId="S::dlowell@bocesmaars.org::58a0b347-ed92-4d1c-a902-17c0b2e00ba5" providerId="AD" clId="Web-{ADBF7A77-83E7-431C-9CC1-721B5AE6240A}" dt="2021-09-29T19:18:16.703" v="11"/>
        <pc:sldMkLst>
          <pc:docMk/>
          <pc:sldMk cId="4156614990" sldId="708"/>
        </pc:sldMkLst>
      </pc:sldChg>
      <pc:sldChg chg="del">
        <pc:chgData name="Daron Lowell" userId="S::dlowell@bocesmaars.org::58a0b347-ed92-4d1c-a902-17c0b2e00ba5" providerId="AD" clId="Web-{ADBF7A77-83E7-431C-9CC1-721B5AE6240A}" dt="2021-09-29T19:18:16.687" v="10"/>
        <pc:sldMkLst>
          <pc:docMk/>
          <pc:sldMk cId="240071041" sldId="709"/>
        </pc:sldMkLst>
      </pc:sldChg>
      <pc:sldChg chg="del">
        <pc:chgData name="Daron Lowell" userId="S::dlowell@bocesmaars.org::58a0b347-ed92-4d1c-a902-17c0b2e00ba5" providerId="AD" clId="Web-{ADBF7A77-83E7-431C-9CC1-721B5AE6240A}" dt="2021-09-29T19:18:16.687" v="9"/>
        <pc:sldMkLst>
          <pc:docMk/>
          <pc:sldMk cId="2224931159" sldId="710"/>
        </pc:sldMkLst>
      </pc:sldChg>
      <pc:sldChg chg="del">
        <pc:chgData name="Daron Lowell" userId="S::dlowell@bocesmaars.org::58a0b347-ed92-4d1c-a902-17c0b2e00ba5" providerId="AD" clId="Web-{ADBF7A77-83E7-431C-9CC1-721B5AE6240A}" dt="2021-09-29T19:18:16.687" v="8"/>
        <pc:sldMkLst>
          <pc:docMk/>
          <pc:sldMk cId="4188852456" sldId="711"/>
        </pc:sldMkLst>
      </pc:sldChg>
      <pc:sldChg chg="del">
        <pc:chgData name="Daron Lowell" userId="S::dlowell@bocesmaars.org::58a0b347-ed92-4d1c-a902-17c0b2e00ba5" providerId="AD" clId="Web-{ADBF7A77-83E7-431C-9CC1-721B5AE6240A}" dt="2021-09-29T19:18:16.687" v="7"/>
        <pc:sldMkLst>
          <pc:docMk/>
          <pc:sldMk cId="223211561" sldId="712"/>
        </pc:sldMkLst>
      </pc:sldChg>
      <pc:sldChg chg="del">
        <pc:chgData name="Daron Lowell" userId="S::dlowell@bocesmaars.org::58a0b347-ed92-4d1c-a902-17c0b2e00ba5" providerId="AD" clId="Web-{ADBF7A77-83E7-431C-9CC1-721B5AE6240A}" dt="2021-09-29T19:18:16.687" v="6"/>
        <pc:sldMkLst>
          <pc:docMk/>
          <pc:sldMk cId="1247587630" sldId="713"/>
        </pc:sldMkLst>
      </pc:sldChg>
      <pc:sldChg chg="del">
        <pc:chgData name="Daron Lowell" userId="S::dlowell@bocesmaars.org::58a0b347-ed92-4d1c-a902-17c0b2e00ba5" providerId="AD" clId="Web-{ADBF7A77-83E7-431C-9CC1-721B5AE6240A}" dt="2021-09-29T19:18:16.687" v="5"/>
        <pc:sldMkLst>
          <pc:docMk/>
          <pc:sldMk cId="761286073" sldId="714"/>
        </pc:sldMkLst>
      </pc:sldChg>
      <pc:sldChg chg="del">
        <pc:chgData name="Daron Lowell" userId="S::dlowell@bocesmaars.org::58a0b347-ed92-4d1c-a902-17c0b2e00ba5" providerId="AD" clId="Web-{ADBF7A77-83E7-431C-9CC1-721B5AE6240A}" dt="2021-09-29T19:18:16.687" v="4"/>
        <pc:sldMkLst>
          <pc:docMk/>
          <pc:sldMk cId="186363756" sldId="715"/>
        </pc:sldMkLst>
      </pc:sldChg>
      <pc:sldChg chg="del">
        <pc:chgData name="Daron Lowell" userId="S::dlowell@bocesmaars.org::58a0b347-ed92-4d1c-a902-17c0b2e00ba5" providerId="AD" clId="Web-{ADBF7A77-83E7-431C-9CC1-721B5AE6240A}" dt="2021-09-29T19:18:16.687" v="3"/>
        <pc:sldMkLst>
          <pc:docMk/>
          <pc:sldMk cId="526201640" sldId="716"/>
        </pc:sldMkLst>
      </pc:sldChg>
      <pc:sldChg chg="del">
        <pc:chgData name="Daron Lowell" userId="S::dlowell@bocesmaars.org::58a0b347-ed92-4d1c-a902-17c0b2e00ba5" providerId="AD" clId="Web-{ADBF7A77-83E7-431C-9CC1-721B5AE6240A}" dt="2021-09-29T19:18:16.687" v="2"/>
        <pc:sldMkLst>
          <pc:docMk/>
          <pc:sldMk cId="670962901" sldId="717"/>
        </pc:sldMkLst>
      </pc:sldChg>
      <pc:sldChg chg="del">
        <pc:chgData name="Daron Lowell" userId="S::dlowell@bocesmaars.org::58a0b347-ed92-4d1c-a902-17c0b2e00ba5" providerId="AD" clId="Web-{ADBF7A77-83E7-431C-9CC1-721B5AE6240A}" dt="2021-09-29T19:18:16.672" v="1"/>
        <pc:sldMkLst>
          <pc:docMk/>
          <pc:sldMk cId="1450358863" sldId="718"/>
        </pc:sldMkLst>
      </pc:sldChg>
      <pc:sldChg chg="del">
        <pc:chgData name="Daron Lowell" userId="S::dlowell@bocesmaars.org::58a0b347-ed92-4d1c-a902-17c0b2e00ba5" providerId="AD" clId="Web-{ADBF7A77-83E7-431C-9CC1-721B5AE6240A}" dt="2021-09-29T19:18:16.672" v="0"/>
        <pc:sldMkLst>
          <pc:docMk/>
          <pc:sldMk cId="4232881278" sldId="719"/>
        </pc:sldMkLst>
      </pc:sldChg>
      <pc:sldChg chg="del">
        <pc:chgData name="Daron Lowell" userId="S::dlowell@bocesmaars.org::58a0b347-ed92-4d1c-a902-17c0b2e00ba5" providerId="AD" clId="Web-{ADBF7A77-83E7-431C-9CC1-721B5AE6240A}" dt="2021-09-29T19:20:48.551" v="23"/>
        <pc:sldMkLst>
          <pc:docMk/>
          <pc:sldMk cId="2840181081" sldId="722"/>
        </pc:sldMkLst>
      </pc:sldChg>
      <pc:sldChg chg="ord">
        <pc:chgData name="Daron Lowell" userId="S::dlowell@bocesmaars.org::58a0b347-ed92-4d1c-a902-17c0b2e00ba5" providerId="AD" clId="Web-{ADBF7A77-83E7-431C-9CC1-721B5AE6240A}" dt="2021-09-29T19:18:48.954" v="20"/>
        <pc:sldMkLst>
          <pc:docMk/>
          <pc:sldMk cId="805680494" sldId="723"/>
        </pc:sldMkLst>
      </pc:sldChg>
      <pc:sldChg chg="add">
        <pc:chgData name="Daron Lowell" userId="S::dlowell@bocesmaars.org::58a0b347-ed92-4d1c-a902-17c0b2e00ba5" providerId="AD" clId="Web-{ADBF7A77-83E7-431C-9CC1-721B5AE6240A}" dt="2021-09-29T19:18:35.704" v="15"/>
        <pc:sldMkLst>
          <pc:docMk/>
          <pc:sldMk cId="1547604071" sldId="757"/>
        </pc:sldMkLst>
      </pc:sldChg>
      <pc:sldChg chg="add">
        <pc:chgData name="Daron Lowell" userId="S::dlowell@bocesmaars.org::58a0b347-ed92-4d1c-a902-17c0b2e00ba5" providerId="AD" clId="Web-{ADBF7A77-83E7-431C-9CC1-721B5AE6240A}" dt="2021-09-29T19:18:35.829" v="16"/>
        <pc:sldMkLst>
          <pc:docMk/>
          <pc:sldMk cId="2572175754" sldId="758"/>
        </pc:sldMkLst>
      </pc:sldChg>
      <pc:sldChg chg="add">
        <pc:chgData name="Daron Lowell" userId="S::dlowell@bocesmaars.org::58a0b347-ed92-4d1c-a902-17c0b2e00ba5" providerId="AD" clId="Web-{ADBF7A77-83E7-431C-9CC1-721B5AE6240A}" dt="2021-09-29T19:18:35.907" v="17"/>
        <pc:sldMkLst>
          <pc:docMk/>
          <pc:sldMk cId="1360617161" sldId="759"/>
        </pc:sldMkLst>
      </pc:sldChg>
      <pc:sldChg chg="add">
        <pc:chgData name="Daron Lowell" userId="S::dlowell@bocesmaars.org::58a0b347-ed92-4d1c-a902-17c0b2e00ba5" providerId="AD" clId="Web-{ADBF7A77-83E7-431C-9CC1-721B5AE6240A}" dt="2021-09-29T19:18:36.016" v="18"/>
        <pc:sldMkLst>
          <pc:docMk/>
          <pc:sldMk cId="700631554" sldId="760"/>
        </pc:sldMkLst>
      </pc:sldChg>
      <pc:sldChg chg="add">
        <pc:chgData name="Daron Lowell" userId="S::dlowell@bocesmaars.org::58a0b347-ed92-4d1c-a902-17c0b2e00ba5" providerId="AD" clId="Web-{ADBF7A77-83E7-431C-9CC1-721B5AE6240A}" dt="2021-09-29T19:18:36.079" v="19"/>
        <pc:sldMkLst>
          <pc:docMk/>
          <pc:sldMk cId="710025722" sldId="761"/>
        </pc:sldMkLst>
      </pc:sldChg>
      <pc:sldChg chg="add ord">
        <pc:chgData name="Daron Lowell" userId="S::dlowell@bocesmaars.org::58a0b347-ed92-4d1c-a902-17c0b2e00ba5" providerId="AD" clId="Web-{ADBF7A77-83E7-431C-9CC1-721B5AE6240A}" dt="2021-09-29T19:20:46.473" v="22"/>
        <pc:sldMkLst>
          <pc:docMk/>
          <pc:sldMk cId="1418837244" sldId="762"/>
        </pc:sldMkLst>
      </pc:sldChg>
      <pc:sldMasterChg chg="add addSldLayout">
        <pc:chgData name="Daron Lowell" userId="S::dlowell@bocesmaars.org::58a0b347-ed92-4d1c-a902-17c0b2e00ba5" providerId="AD" clId="Web-{ADBF7A77-83E7-431C-9CC1-721B5AE6240A}" dt="2021-09-29T19:20:42.051" v="21"/>
        <pc:sldMasterMkLst>
          <pc:docMk/>
          <pc:sldMasterMk cId="0" sldId="2147483697"/>
        </pc:sldMasterMkLst>
        <pc:sldLayoutChg chg="add">
          <pc:chgData name="Daron Lowell" userId="S::dlowell@bocesmaars.org::58a0b347-ed92-4d1c-a902-17c0b2e00ba5" providerId="AD" clId="Web-{ADBF7A77-83E7-431C-9CC1-721B5AE6240A}" dt="2021-09-29T19:18:35.704" v="15"/>
          <pc:sldLayoutMkLst>
            <pc:docMk/>
            <pc:sldMasterMk cId="0" sldId="2147483697"/>
            <pc:sldLayoutMk cId="0" sldId="2147483698"/>
          </pc:sldLayoutMkLst>
        </pc:sldLayoutChg>
        <pc:sldLayoutChg chg="add">
          <pc:chgData name="Daron Lowell" userId="S::dlowell@bocesmaars.org::58a0b347-ed92-4d1c-a902-17c0b2e00ba5" providerId="AD" clId="Web-{ADBF7A77-83E7-431C-9CC1-721B5AE6240A}" dt="2021-09-29T19:18:35.704" v="15"/>
          <pc:sldLayoutMkLst>
            <pc:docMk/>
            <pc:sldMasterMk cId="0" sldId="2147483697"/>
            <pc:sldLayoutMk cId="0" sldId="2147483699"/>
          </pc:sldLayoutMkLst>
        </pc:sldLayoutChg>
        <pc:sldLayoutChg chg="add">
          <pc:chgData name="Daron Lowell" userId="S::dlowell@bocesmaars.org::58a0b347-ed92-4d1c-a902-17c0b2e00ba5" providerId="AD" clId="Web-{ADBF7A77-83E7-431C-9CC1-721B5AE6240A}" dt="2021-09-29T19:18:35.704" v="15"/>
          <pc:sldLayoutMkLst>
            <pc:docMk/>
            <pc:sldMasterMk cId="0" sldId="2147483697"/>
            <pc:sldLayoutMk cId="0" sldId="2147483700"/>
          </pc:sldLayoutMkLst>
        </pc:sldLayoutChg>
        <pc:sldLayoutChg chg="add">
          <pc:chgData name="Daron Lowell" userId="S::dlowell@bocesmaars.org::58a0b347-ed92-4d1c-a902-17c0b2e00ba5" providerId="AD" clId="Web-{ADBF7A77-83E7-431C-9CC1-721B5AE6240A}" dt="2021-09-29T19:18:35.704" v="15"/>
          <pc:sldLayoutMkLst>
            <pc:docMk/>
            <pc:sldMasterMk cId="0" sldId="2147483697"/>
            <pc:sldLayoutMk cId="0" sldId="2147483701"/>
          </pc:sldLayoutMkLst>
        </pc:sldLayoutChg>
        <pc:sldLayoutChg chg="add">
          <pc:chgData name="Daron Lowell" userId="S::dlowell@bocesmaars.org::58a0b347-ed92-4d1c-a902-17c0b2e00ba5" providerId="AD" clId="Web-{ADBF7A77-83E7-431C-9CC1-721B5AE6240A}" dt="2021-09-29T19:18:35.704" v="15"/>
          <pc:sldLayoutMkLst>
            <pc:docMk/>
            <pc:sldMasterMk cId="0" sldId="2147483697"/>
            <pc:sldLayoutMk cId="0" sldId="2147483702"/>
          </pc:sldLayoutMkLst>
        </pc:sldLayoutChg>
        <pc:sldLayoutChg chg="add">
          <pc:chgData name="Daron Lowell" userId="S::dlowell@bocesmaars.org::58a0b347-ed92-4d1c-a902-17c0b2e00ba5" providerId="AD" clId="Web-{ADBF7A77-83E7-431C-9CC1-721B5AE6240A}" dt="2021-09-29T19:18:35.704" v="15"/>
          <pc:sldLayoutMkLst>
            <pc:docMk/>
            <pc:sldMasterMk cId="0" sldId="2147483697"/>
            <pc:sldLayoutMk cId="0" sldId="2147483703"/>
          </pc:sldLayoutMkLst>
        </pc:sldLayoutChg>
        <pc:sldLayoutChg chg="add">
          <pc:chgData name="Daron Lowell" userId="S::dlowell@bocesmaars.org::58a0b347-ed92-4d1c-a902-17c0b2e00ba5" providerId="AD" clId="Web-{ADBF7A77-83E7-431C-9CC1-721B5AE6240A}" dt="2021-09-29T19:18:35.704" v="15"/>
          <pc:sldLayoutMkLst>
            <pc:docMk/>
            <pc:sldMasterMk cId="0" sldId="2147483697"/>
            <pc:sldLayoutMk cId="0" sldId="2147483704"/>
          </pc:sldLayoutMkLst>
        </pc:sldLayoutChg>
        <pc:sldLayoutChg chg="add">
          <pc:chgData name="Daron Lowell" userId="S::dlowell@bocesmaars.org::58a0b347-ed92-4d1c-a902-17c0b2e00ba5" providerId="AD" clId="Web-{ADBF7A77-83E7-431C-9CC1-721B5AE6240A}" dt="2021-09-29T19:18:35.704" v="15"/>
          <pc:sldLayoutMkLst>
            <pc:docMk/>
            <pc:sldMasterMk cId="0" sldId="2147483697"/>
            <pc:sldLayoutMk cId="0" sldId="2147483705"/>
          </pc:sldLayoutMkLst>
        </pc:sldLayoutChg>
        <pc:sldLayoutChg chg="add">
          <pc:chgData name="Daron Lowell" userId="S::dlowell@bocesmaars.org::58a0b347-ed92-4d1c-a902-17c0b2e00ba5" providerId="AD" clId="Web-{ADBF7A77-83E7-431C-9CC1-721B5AE6240A}" dt="2021-09-29T19:18:35.704" v="15"/>
          <pc:sldLayoutMkLst>
            <pc:docMk/>
            <pc:sldMasterMk cId="0" sldId="2147483697"/>
            <pc:sldLayoutMk cId="0" sldId="2147483706"/>
          </pc:sldLayoutMkLst>
        </pc:sldLayoutChg>
        <pc:sldLayoutChg chg="add">
          <pc:chgData name="Daron Lowell" userId="S::dlowell@bocesmaars.org::58a0b347-ed92-4d1c-a902-17c0b2e00ba5" providerId="AD" clId="Web-{ADBF7A77-83E7-431C-9CC1-721B5AE6240A}" dt="2021-09-29T19:18:35.704" v="15"/>
          <pc:sldLayoutMkLst>
            <pc:docMk/>
            <pc:sldMasterMk cId="0" sldId="2147483697"/>
            <pc:sldLayoutMk cId="0" sldId="2147483707"/>
          </pc:sldLayoutMkLst>
        </pc:sldLayoutChg>
        <pc:sldLayoutChg chg="add">
          <pc:chgData name="Daron Lowell" userId="S::dlowell@bocesmaars.org::58a0b347-ed92-4d1c-a902-17c0b2e00ba5" providerId="AD" clId="Web-{ADBF7A77-83E7-431C-9CC1-721B5AE6240A}" dt="2021-09-29T19:18:35.704" v="15"/>
          <pc:sldLayoutMkLst>
            <pc:docMk/>
            <pc:sldMasterMk cId="0" sldId="2147483697"/>
            <pc:sldLayoutMk cId="0" sldId="2147483708"/>
          </pc:sldLayoutMkLst>
        </pc:sldLayoutChg>
        <pc:sldLayoutChg chg="add">
          <pc:chgData name="Daron Lowell" userId="S::dlowell@bocesmaars.org::58a0b347-ed92-4d1c-a902-17c0b2e00ba5" providerId="AD" clId="Web-{ADBF7A77-83E7-431C-9CC1-721B5AE6240A}" dt="2021-09-29T19:18:35.704" v="15"/>
          <pc:sldLayoutMkLst>
            <pc:docMk/>
            <pc:sldMasterMk cId="0" sldId="2147483697"/>
            <pc:sldLayoutMk cId="1939435096" sldId="2147483709"/>
          </pc:sldLayoutMkLst>
        </pc:sldLayoutChg>
        <pc:sldLayoutChg chg="add">
          <pc:chgData name="Daron Lowell" userId="S::dlowell@bocesmaars.org::58a0b347-ed92-4d1c-a902-17c0b2e00ba5" providerId="AD" clId="Web-{ADBF7A77-83E7-431C-9CC1-721B5AE6240A}" dt="2021-09-29T19:20:42.051" v="21"/>
          <pc:sldLayoutMkLst>
            <pc:docMk/>
            <pc:sldMasterMk cId="0" sldId="2147483697"/>
            <pc:sldLayoutMk cId="1939435096" sldId="2147483710"/>
          </pc:sldLayoutMkLst>
        </pc:sldLayoutChg>
      </pc:sldMasterChg>
    </pc:docChg>
  </pc:docChgLst>
  <pc:docChgLst>
    <pc:chgData name="Mari-Ellen Maloney" userId="S::mmaloney@bocesmaars.org::f72d0205-3f19-4bd4-baea-dc60be18cfaf" providerId="AD" clId="Web-{8E71444B-A538-4A32-A5D1-D8506DD81C98}"/>
    <pc:docChg chg="modSld">
      <pc:chgData name="Mari-Ellen Maloney" userId="S::mmaloney@bocesmaars.org::f72d0205-3f19-4bd4-baea-dc60be18cfaf" providerId="AD" clId="Web-{8E71444B-A538-4A32-A5D1-D8506DD81C98}" dt="2023-10-12T20:00:15.009" v="19" actId="20577"/>
      <pc:docMkLst>
        <pc:docMk/>
      </pc:docMkLst>
      <pc:sldChg chg="modSp">
        <pc:chgData name="Mari-Ellen Maloney" userId="S::mmaloney@bocesmaars.org::f72d0205-3f19-4bd4-baea-dc60be18cfaf" providerId="AD" clId="Web-{8E71444B-A538-4A32-A5D1-D8506DD81C98}" dt="2023-10-12T20:00:15.009" v="19" actId="20577"/>
        <pc:sldMkLst>
          <pc:docMk/>
          <pc:sldMk cId="1232035532" sldId="745"/>
        </pc:sldMkLst>
        <pc:spChg chg="mod">
          <ac:chgData name="Mari-Ellen Maloney" userId="S::mmaloney@bocesmaars.org::f72d0205-3f19-4bd4-baea-dc60be18cfaf" providerId="AD" clId="Web-{8E71444B-A538-4A32-A5D1-D8506DD81C98}" dt="2023-10-12T20:00:15.009" v="19" actId="20577"/>
          <ac:spMkLst>
            <pc:docMk/>
            <pc:sldMk cId="1232035532" sldId="745"/>
            <ac:spMk id="3" creationId="{2E51D473-7602-4D6C-A020-280CAA936E65}"/>
          </ac:spMkLst>
        </pc:spChg>
        <pc:spChg chg="mod">
          <ac:chgData name="Mari-Ellen Maloney" userId="S::mmaloney@bocesmaars.org::f72d0205-3f19-4bd4-baea-dc60be18cfaf" providerId="AD" clId="Web-{8E71444B-A538-4A32-A5D1-D8506DD81C98}" dt="2023-10-12T19:57:51.812" v="14" actId="14100"/>
          <ac:spMkLst>
            <pc:docMk/>
            <pc:sldMk cId="1232035532" sldId="745"/>
            <ac:spMk id="5" creationId="{82B61D0A-2DFB-48BF-BDAB-04E43B7F0157}"/>
          </ac:spMkLst>
        </pc:spChg>
      </pc:sldChg>
    </pc:docChg>
  </pc:docChgLst>
  <pc:docChgLst>
    <pc:chgData name="Kerri Baxendell" userId="S::kbaxende@bocesmaars.org::4bc58c94-e39f-4a22-b3e0-4aeb25e8f175" providerId="AD" clId="Web-{11A10A9F-36DA-4FC5-A676-EA064523C655}"/>
    <pc:docChg chg="addSld modSld sldOrd modSection">
      <pc:chgData name="Kerri Baxendell" userId="S::kbaxende@bocesmaars.org::4bc58c94-e39f-4a22-b3e0-4aeb25e8f175" providerId="AD" clId="Web-{11A10A9F-36DA-4FC5-A676-EA064523C655}" dt="2023-10-12T19:38:44.669" v="873" actId="20577"/>
      <pc:docMkLst>
        <pc:docMk/>
      </pc:docMkLst>
      <pc:sldChg chg="modSp">
        <pc:chgData name="Kerri Baxendell" userId="S::kbaxende@bocesmaars.org::4bc58c94-e39f-4a22-b3e0-4aeb25e8f175" providerId="AD" clId="Web-{11A10A9F-36DA-4FC5-A676-EA064523C655}" dt="2023-10-12T19:12:11.085" v="673" actId="20577"/>
        <pc:sldMkLst>
          <pc:docMk/>
          <pc:sldMk cId="2923766469" sldId="724"/>
        </pc:sldMkLst>
        <pc:spChg chg="mod">
          <ac:chgData name="Kerri Baxendell" userId="S::kbaxende@bocesmaars.org::4bc58c94-e39f-4a22-b3e0-4aeb25e8f175" providerId="AD" clId="Web-{11A10A9F-36DA-4FC5-A676-EA064523C655}" dt="2023-10-12T19:12:11.085" v="673" actId="20577"/>
          <ac:spMkLst>
            <pc:docMk/>
            <pc:sldMk cId="2923766469" sldId="724"/>
            <ac:spMk id="5" creationId="{00000000-0000-0000-0000-000000000000}"/>
          </ac:spMkLst>
        </pc:spChg>
      </pc:sldChg>
      <pc:sldChg chg="ord">
        <pc:chgData name="Kerri Baxendell" userId="S::kbaxende@bocesmaars.org::4bc58c94-e39f-4a22-b3e0-4aeb25e8f175" providerId="AD" clId="Web-{11A10A9F-36DA-4FC5-A676-EA064523C655}" dt="2023-10-12T18:51:47.761" v="0"/>
        <pc:sldMkLst>
          <pc:docMk/>
          <pc:sldMk cId="2000913943" sldId="727"/>
        </pc:sldMkLst>
      </pc:sldChg>
      <pc:sldChg chg="modSp ord">
        <pc:chgData name="Kerri Baxendell" userId="S::kbaxende@bocesmaars.org::4bc58c94-e39f-4a22-b3e0-4aeb25e8f175" providerId="AD" clId="Web-{11A10A9F-36DA-4FC5-A676-EA064523C655}" dt="2023-10-12T18:59:29.115" v="83" actId="20577"/>
        <pc:sldMkLst>
          <pc:docMk/>
          <pc:sldMk cId="72115219" sldId="732"/>
        </pc:sldMkLst>
        <pc:spChg chg="mod">
          <ac:chgData name="Kerri Baxendell" userId="S::kbaxende@bocesmaars.org::4bc58c94-e39f-4a22-b3e0-4aeb25e8f175" providerId="AD" clId="Web-{11A10A9F-36DA-4FC5-A676-EA064523C655}" dt="2023-10-12T18:59:29.115" v="83" actId="20577"/>
          <ac:spMkLst>
            <pc:docMk/>
            <pc:sldMk cId="72115219" sldId="732"/>
            <ac:spMk id="6" creationId="{00000000-0000-0000-0000-000000000000}"/>
          </ac:spMkLst>
        </pc:spChg>
      </pc:sldChg>
      <pc:sldChg chg="modSp">
        <pc:chgData name="Kerri Baxendell" userId="S::kbaxende@bocesmaars.org::4bc58c94-e39f-4a22-b3e0-4aeb25e8f175" providerId="AD" clId="Web-{11A10A9F-36DA-4FC5-A676-EA064523C655}" dt="2023-10-12T19:02:05.196" v="181" actId="20577"/>
        <pc:sldMkLst>
          <pc:docMk/>
          <pc:sldMk cId="3160037242" sldId="741"/>
        </pc:sldMkLst>
        <pc:spChg chg="mod">
          <ac:chgData name="Kerri Baxendell" userId="S::kbaxende@bocesmaars.org::4bc58c94-e39f-4a22-b3e0-4aeb25e8f175" providerId="AD" clId="Web-{11A10A9F-36DA-4FC5-A676-EA064523C655}" dt="2023-10-12T19:02:05.196" v="181" actId="20577"/>
          <ac:spMkLst>
            <pc:docMk/>
            <pc:sldMk cId="3160037242" sldId="741"/>
            <ac:spMk id="3" creationId="{00000000-0000-0000-0000-000000000000}"/>
          </ac:spMkLst>
        </pc:spChg>
      </pc:sldChg>
      <pc:sldChg chg="modSp">
        <pc:chgData name="Kerri Baxendell" userId="S::kbaxende@bocesmaars.org::4bc58c94-e39f-4a22-b3e0-4aeb25e8f175" providerId="AD" clId="Web-{11A10A9F-36DA-4FC5-A676-EA064523C655}" dt="2023-10-12T19:09:20.878" v="588" actId="20577"/>
        <pc:sldMkLst>
          <pc:docMk/>
          <pc:sldMk cId="2251184080" sldId="781"/>
        </pc:sldMkLst>
        <pc:spChg chg="mod">
          <ac:chgData name="Kerri Baxendell" userId="S::kbaxende@bocesmaars.org::4bc58c94-e39f-4a22-b3e0-4aeb25e8f175" providerId="AD" clId="Web-{11A10A9F-36DA-4FC5-A676-EA064523C655}" dt="2023-10-12T19:09:20.878" v="588" actId="20577"/>
          <ac:spMkLst>
            <pc:docMk/>
            <pc:sldMk cId="2251184080" sldId="781"/>
            <ac:spMk id="3" creationId="{00000000-0000-0000-0000-000000000000}"/>
          </ac:spMkLst>
        </pc:spChg>
      </pc:sldChg>
      <pc:sldChg chg="ord">
        <pc:chgData name="Kerri Baxendell" userId="S::kbaxende@bocesmaars.org::4bc58c94-e39f-4a22-b3e0-4aeb25e8f175" providerId="AD" clId="Web-{11A10A9F-36DA-4FC5-A676-EA064523C655}" dt="2023-10-12T19:00:07.913" v="84"/>
        <pc:sldMkLst>
          <pc:docMk/>
          <pc:sldMk cId="790725972" sldId="794"/>
        </pc:sldMkLst>
      </pc:sldChg>
      <pc:sldChg chg="addSp delSp modSp ord">
        <pc:chgData name="Kerri Baxendell" userId="S::kbaxende@bocesmaars.org::4bc58c94-e39f-4a22-b3e0-4aeb25e8f175" providerId="AD" clId="Web-{11A10A9F-36DA-4FC5-A676-EA064523C655}" dt="2023-10-12T19:38:44.669" v="873" actId="20577"/>
        <pc:sldMkLst>
          <pc:docMk/>
          <pc:sldMk cId="1512720497" sldId="815"/>
        </pc:sldMkLst>
        <pc:spChg chg="mod">
          <ac:chgData name="Kerri Baxendell" userId="S::kbaxende@bocesmaars.org::4bc58c94-e39f-4a22-b3e0-4aeb25e8f175" providerId="AD" clId="Web-{11A10A9F-36DA-4FC5-A676-EA064523C655}" dt="2023-10-12T19:38:44.669" v="873" actId="20577"/>
          <ac:spMkLst>
            <pc:docMk/>
            <pc:sldMk cId="1512720497" sldId="815"/>
            <ac:spMk id="3" creationId="{00000000-0000-0000-0000-000000000000}"/>
          </ac:spMkLst>
        </pc:spChg>
        <pc:picChg chg="add del mod modCrop">
          <ac:chgData name="Kerri Baxendell" userId="S::kbaxende@bocesmaars.org::4bc58c94-e39f-4a22-b3e0-4aeb25e8f175" providerId="AD" clId="Web-{11A10A9F-36DA-4FC5-A676-EA064523C655}" dt="2023-10-12T19:37:31.107" v="838"/>
          <ac:picMkLst>
            <pc:docMk/>
            <pc:sldMk cId="1512720497" sldId="815"/>
            <ac:picMk id="2" creationId="{AE44D0F8-D822-9705-A3FF-1F6E0F33F8E3}"/>
          </ac:picMkLst>
        </pc:picChg>
        <pc:picChg chg="add mod">
          <ac:chgData name="Kerri Baxendell" userId="S::kbaxende@bocesmaars.org::4bc58c94-e39f-4a22-b3e0-4aeb25e8f175" providerId="AD" clId="Web-{11A10A9F-36DA-4FC5-A676-EA064523C655}" dt="2023-10-12T19:38:00.279" v="847" actId="1076"/>
          <ac:picMkLst>
            <pc:docMk/>
            <pc:sldMk cId="1512720497" sldId="815"/>
            <ac:picMk id="6" creationId="{336F3067-4C3C-66CF-483B-AF5ABCEFABAD}"/>
          </ac:picMkLst>
        </pc:picChg>
      </pc:sldChg>
      <pc:sldChg chg="modSp add replId">
        <pc:chgData name="Kerri Baxendell" userId="S::kbaxende@bocesmaars.org::4bc58c94-e39f-4a22-b3e0-4aeb25e8f175" providerId="AD" clId="Web-{11A10A9F-36DA-4FC5-A676-EA064523C655}" dt="2023-10-12T19:11:07.865" v="655" actId="20577"/>
        <pc:sldMkLst>
          <pc:docMk/>
          <pc:sldMk cId="1798079572" sldId="817"/>
        </pc:sldMkLst>
        <pc:spChg chg="mod">
          <ac:chgData name="Kerri Baxendell" userId="S::kbaxende@bocesmaars.org::4bc58c94-e39f-4a22-b3e0-4aeb25e8f175" providerId="AD" clId="Web-{11A10A9F-36DA-4FC5-A676-EA064523C655}" dt="2023-10-12T19:11:07.865" v="655" actId="20577"/>
          <ac:spMkLst>
            <pc:docMk/>
            <pc:sldMk cId="1798079572" sldId="817"/>
            <ac:spMk id="3" creationId="{00000000-0000-0000-0000-000000000000}"/>
          </ac:spMkLst>
        </pc:spChg>
      </pc:sldChg>
    </pc:docChg>
  </pc:docChgLst>
  <pc:docChgLst>
    <pc:chgData name="Mari-Ellen Maloney" userId="S::mmaloney@bocesmaars.org::f72d0205-3f19-4bd4-baea-dc60be18cfaf" providerId="AD" clId="Web-{CC7FA5EF-4893-4EE5-9473-F674304A7B31}"/>
    <pc:docChg chg="addSld delSld modSld modSection">
      <pc:chgData name="Mari-Ellen Maloney" userId="S::mmaloney@bocesmaars.org::f72d0205-3f19-4bd4-baea-dc60be18cfaf" providerId="AD" clId="Web-{CC7FA5EF-4893-4EE5-9473-F674304A7B31}" dt="2022-10-06T13:30:21.249" v="229" actId="20577"/>
      <pc:docMkLst>
        <pc:docMk/>
      </pc:docMkLst>
      <pc:sldChg chg="modSp">
        <pc:chgData name="Mari-Ellen Maloney" userId="S::mmaloney@bocesmaars.org::f72d0205-3f19-4bd4-baea-dc60be18cfaf" providerId="AD" clId="Web-{CC7FA5EF-4893-4EE5-9473-F674304A7B31}" dt="2022-10-06T13:30:21.249" v="229" actId="20577"/>
        <pc:sldMkLst>
          <pc:docMk/>
          <pc:sldMk cId="947893211" sldId="776"/>
        </pc:sldMkLst>
        <pc:spChg chg="mod">
          <ac:chgData name="Mari-Ellen Maloney" userId="S::mmaloney@bocesmaars.org::f72d0205-3f19-4bd4-baea-dc60be18cfaf" providerId="AD" clId="Web-{CC7FA5EF-4893-4EE5-9473-F674304A7B31}" dt="2022-10-06T13:30:21.249" v="229" actId="20577"/>
          <ac:spMkLst>
            <pc:docMk/>
            <pc:sldMk cId="947893211" sldId="776"/>
            <ac:spMk id="2" creationId="{F96F449E-9A50-6F46-E3B8-8E27411CB3E7}"/>
          </ac:spMkLst>
        </pc:spChg>
      </pc:sldChg>
      <pc:sldChg chg="modSp">
        <pc:chgData name="Mari-Ellen Maloney" userId="S::mmaloney@bocesmaars.org::f72d0205-3f19-4bd4-baea-dc60be18cfaf" providerId="AD" clId="Web-{CC7FA5EF-4893-4EE5-9473-F674304A7B31}" dt="2022-10-06T13:30:05.748" v="227" actId="20577"/>
        <pc:sldMkLst>
          <pc:docMk/>
          <pc:sldMk cId="2771439514" sldId="784"/>
        </pc:sldMkLst>
        <pc:spChg chg="mod">
          <ac:chgData name="Mari-Ellen Maloney" userId="S::mmaloney@bocesmaars.org::f72d0205-3f19-4bd4-baea-dc60be18cfaf" providerId="AD" clId="Web-{CC7FA5EF-4893-4EE5-9473-F674304A7B31}" dt="2022-10-06T13:30:05.748" v="227" actId="20577"/>
          <ac:spMkLst>
            <pc:docMk/>
            <pc:sldMk cId="2771439514" sldId="784"/>
            <ac:spMk id="2" creationId="{60DA3937-7A94-470A-8899-DC93552D0384}"/>
          </ac:spMkLst>
        </pc:spChg>
      </pc:sldChg>
      <pc:sldChg chg="new del">
        <pc:chgData name="Mari-Ellen Maloney" userId="S::mmaloney@bocesmaars.org::f72d0205-3f19-4bd4-baea-dc60be18cfaf" providerId="AD" clId="Web-{CC7FA5EF-4893-4EE5-9473-F674304A7B31}" dt="2022-10-06T13:20:07.375" v="2"/>
        <pc:sldMkLst>
          <pc:docMk/>
          <pc:sldMk cId="2081531714" sldId="792"/>
        </pc:sldMkLst>
      </pc:sldChg>
      <pc:sldChg chg="addSp delSp modSp add replId">
        <pc:chgData name="Mari-Ellen Maloney" userId="S::mmaloney@bocesmaars.org::f72d0205-3f19-4bd4-baea-dc60be18cfaf" providerId="AD" clId="Web-{CC7FA5EF-4893-4EE5-9473-F674304A7B31}" dt="2022-10-06T13:29:59.044" v="226" actId="20577"/>
        <pc:sldMkLst>
          <pc:docMk/>
          <pc:sldMk cId="2624026085" sldId="793"/>
        </pc:sldMkLst>
        <pc:spChg chg="mod">
          <ac:chgData name="Mari-Ellen Maloney" userId="S::mmaloney@bocesmaars.org::f72d0205-3f19-4bd4-baea-dc60be18cfaf" providerId="AD" clId="Web-{CC7FA5EF-4893-4EE5-9473-F674304A7B31}" dt="2022-10-06T13:22:43.574" v="28" actId="20577"/>
          <ac:spMkLst>
            <pc:docMk/>
            <pc:sldMk cId="2624026085" sldId="793"/>
            <ac:spMk id="2" creationId="{9E397C75-F89D-4D01-F91B-D92EBEBDC7F9}"/>
          </ac:spMkLst>
        </pc:spChg>
        <pc:spChg chg="mod">
          <ac:chgData name="Mari-Ellen Maloney" userId="S::mmaloney@bocesmaars.org::f72d0205-3f19-4bd4-baea-dc60be18cfaf" providerId="AD" clId="Web-{CC7FA5EF-4893-4EE5-9473-F674304A7B31}" dt="2022-10-06T13:29:59.044" v="226" actId="20577"/>
          <ac:spMkLst>
            <pc:docMk/>
            <pc:sldMk cId="2624026085" sldId="793"/>
            <ac:spMk id="3" creationId="{F454C08A-F986-7036-3074-59787ECB483C}"/>
          </ac:spMkLst>
        </pc:spChg>
        <pc:spChg chg="del">
          <ac:chgData name="Mari-Ellen Maloney" userId="S::mmaloney@bocesmaars.org::f72d0205-3f19-4bd4-baea-dc60be18cfaf" providerId="AD" clId="Web-{CC7FA5EF-4893-4EE5-9473-F674304A7B31}" dt="2022-10-06T13:20:33.221" v="3"/>
          <ac:spMkLst>
            <pc:docMk/>
            <pc:sldMk cId="2624026085" sldId="793"/>
            <ac:spMk id="4" creationId="{E1AF97B0-CEB6-F371-91ED-5999BA069496}"/>
          </ac:spMkLst>
        </pc:spChg>
        <pc:picChg chg="add mod">
          <ac:chgData name="Mari-Ellen Maloney" userId="S::mmaloney@bocesmaars.org::f72d0205-3f19-4bd4-baea-dc60be18cfaf" providerId="AD" clId="Web-{CC7FA5EF-4893-4EE5-9473-F674304A7B31}" dt="2022-10-06T13:28:47.554" v="222" actId="14100"/>
          <ac:picMkLst>
            <pc:docMk/>
            <pc:sldMk cId="2624026085" sldId="793"/>
            <ac:picMk id="6" creationId="{E627273B-E418-725B-DE8C-4894C1F4D320}"/>
          </ac:picMkLst>
        </pc:picChg>
      </pc:sldChg>
    </pc:docChg>
  </pc:docChgLst>
  <pc:docChgLst>
    <pc:chgData name="Patricia Zeiner" userId="S::pzeiner@bocesmaars.org::4e19faa8-5444-47f4-82da-737d2afef152" providerId="AD" clId="Web-{1273A5E4-9CEA-4A99-9FED-ECEEC4EF3586}"/>
    <pc:docChg chg="modSld">
      <pc:chgData name="Patricia Zeiner" userId="S::pzeiner@bocesmaars.org::4e19faa8-5444-47f4-82da-737d2afef152" providerId="AD" clId="Web-{1273A5E4-9CEA-4A99-9FED-ECEEC4EF3586}" dt="2023-10-17T13:36:58.132" v="2" actId="20577"/>
      <pc:docMkLst>
        <pc:docMk/>
      </pc:docMkLst>
      <pc:sldChg chg="modSp">
        <pc:chgData name="Patricia Zeiner" userId="S::pzeiner@bocesmaars.org::4e19faa8-5444-47f4-82da-737d2afef152" providerId="AD" clId="Web-{1273A5E4-9CEA-4A99-9FED-ECEEC4EF3586}" dt="2023-10-17T13:36:58.132" v="2" actId="20577"/>
        <pc:sldMkLst>
          <pc:docMk/>
          <pc:sldMk cId="1645055642" sldId="703"/>
        </pc:sldMkLst>
        <pc:spChg chg="mod">
          <ac:chgData name="Patricia Zeiner" userId="S::pzeiner@bocesmaars.org::4e19faa8-5444-47f4-82da-737d2afef152" providerId="AD" clId="Web-{1273A5E4-9CEA-4A99-9FED-ECEEC4EF3586}" dt="2023-10-17T13:36:58.132" v="2" actId="20577"/>
          <ac:spMkLst>
            <pc:docMk/>
            <pc:sldMk cId="1645055642" sldId="703"/>
            <ac:spMk id="4" creationId="{00000000-0000-0000-0000-000000000000}"/>
          </ac:spMkLst>
        </pc:spChg>
      </pc:sldChg>
    </pc:docChg>
  </pc:docChgLst>
  <pc:docChgLst>
    <pc:chgData name="Patricia Zeiner" userId="S::pzeiner@bocesmaars.org::4e19faa8-5444-47f4-82da-737d2afef152" providerId="AD" clId="Web-{A10C4FAE-5B82-4191-9541-B5C0F933174E}"/>
    <pc:docChg chg="modSld">
      <pc:chgData name="Patricia Zeiner" userId="S::pzeiner@bocesmaars.org::4e19faa8-5444-47f4-82da-737d2afef152" providerId="AD" clId="Web-{A10C4FAE-5B82-4191-9541-B5C0F933174E}" dt="2023-10-11T13:54:20.970" v="9" actId="20577"/>
      <pc:docMkLst>
        <pc:docMk/>
      </pc:docMkLst>
      <pc:sldChg chg="modSp">
        <pc:chgData name="Patricia Zeiner" userId="S::pzeiner@bocesmaars.org::4e19faa8-5444-47f4-82da-737d2afef152" providerId="AD" clId="Web-{A10C4FAE-5B82-4191-9541-B5C0F933174E}" dt="2023-10-11T13:54:20.970" v="9" actId="20577"/>
        <pc:sldMkLst>
          <pc:docMk/>
          <pc:sldMk cId="1771562510" sldId="493"/>
        </pc:sldMkLst>
        <pc:spChg chg="mod">
          <ac:chgData name="Patricia Zeiner" userId="S::pzeiner@bocesmaars.org::4e19faa8-5444-47f4-82da-737d2afef152" providerId="AD" clId="Web-{A10C4FAE-5B82-4191-9541-B5C0F933174E}" dt="2023-10-11T13:54:20.970" v="9" actId="20577"/>
          <ac:spMkLst>
            <pc:docMk/>
            <pc:sldMk cId="1771562510" sldId="493"/>
            <ac:spMk id="3" creationId="{00000000-0000-0000-0000-000000000000}"/>
          </ac:spMkLst>
        </pc:spChg>
      </pc:sldChg>
    </pc:docChg>
  </pc:docChgLst>
  <pc:docChgLst>
    <pc:chgData name="Bridget Harris" userId="S::bharris@bocesmaars.org::1579d09f-f693-4322-ac32-1e50ffd83337" providerId="AD" clId="Web-{89EA5985-B6C5-47A0-A546-72472ED5EEC6}"/>
    <pc:docChg chg="addSld modSld modSection">
      <pc:chgData name="Bridget Harris" userId="S::bharris@bocesmaars.org::1579d09f-f693-4322-ac32-1e50ffd83337" providerId="AD" clId="Web-{89EA5985-B6C5-47A0-A546-72472ED5EEC6}" dt="2021-09-29T18:32:30.092" v="22" actId="20577"/>
      <pc:docMkLst>
        <pc:docMk/>
      </pc:docMkLst>
      <pc:sldChg chg="modSp">
        <pc:chgData name="Bridget Harris" userId="S::bharris@bocesmaars.org::1579d09f-f693-4322-ac32-1e50ffd83337" providerId="AD" clId="Web-{89EA5985-B6C5-47A0-A546-72472ED5EEC6}" dt="2021-09-29T18:32:00.294" v="4" actId="20577"/>
        <pc:sldMkLst>
          <pc:docMk/>
          <pc:sldMk cId="1771562510" sldId="493"/>
        </pc:sldMkLst>
        <pc:spChg chg="mod">
          <ac:chgData name="Bridget Harris" userId="S::bharris@bocesmaars.org::1579d09f-f693-4322-ac32-1e50ffd83337" providerId="AD" clId="Web-{89EA5985-B6C5-47A0-A546-72472ED5EEC6}" dt="2021-09-29T18:32:00.294" v="4" actId="20577"/>
          <ac:spMkLst>
            <pc:docMk/>
            <pc:sldMk cId="1771562510" sldId="493"/>
            <ac:spMk id="3" creationId="{00000000-0000-0000-0000-000000000000}"/>
          </ac:spMkLst>
        </pc:spChg>
      </pc:sldChg>
      <pc:sldChg chg="modSp new">
        <pc:chgData name="Bridget Harris" userId="S::bharris@bocesmaars.org::1579d09f-f693-4322-ac32-1e50ffd83337" providerId="AD" clId="Web-{89EA5985-B6C5-47A0-A546-72472ED5EEC6}" dt="2021-09-29T18:32:30.092" v="22" actId="20577"/>
        <pc:sldMkLst>
          <pc:docMk/>
          <pc:sldMk cId="3099733679" sldId="756"/>
        </pc:sldMkLst>
        <pc:spChg chg="mod">
          <ac:chgData name="Bridget Harris" userId="S::bharris@bocesmaars.org::1579d09f-f693-4322-ac32-1e50ffd83337" providerId="AD" clId="Web-{89EA5985-B6C5-47A0-A546-72472ED5EEC6}" dt="2021-09-29T16:05:57.753" v="1" actId="20577"/>
          <ac:spMkLst>
            <pc:docMk/>
            <pc:sldMk cId="3099733679" sldId="756"/>
            <ac:spMk id="2" creationId="{35AA0B4C-A9C0-4741-BCDC-ED4390B3BB94}"/>
          </ac:spMkLst>
        </pc:spChg>
        <pc:spChg chg="mod">
          <ac:chgData name="Bridget Harris" userId="S::bharris@bocesmaars.org::1579d09f-f693-4322-ac32-1e50ffd83337" providerId="AD" clId="Web-{89EA5985-B6C5-47A0-A546-72472ED5EEC6}" dt="2021-09-29T18:32:30.092" v="22" actId="20577"/>
          <ac:spMkLst>
            <pc:docMk/>
            <pc:sldMk cId="3099733679" sldId="756"/>
            <ac:spMk id="3" creationId="{FE285491-E2ED-4D4E-9D0B-9C3A0BF041A6}"/>
          </ac:spMkLst>
        </pc:spChg>
      </pc:sldChg>
    </pc:docChg>
  </pc:docChgLst>
  <pc:docChgLst>
    <pc:chgData name="Laurie Hazard" userId="S::lhazard@bocesmaars.org::71b497eb-3eb3-47bd-8872-e714f38e3320" providerId="AD" clId="Web-{F07A704B-462B-4943-AF5F-A82B928A936A}"/>
    <pc:docChg chg="modSld">
      <pc:chgData name="Laurie Hazard" userId="S::lhazard@bocesmaars.org::71b497eb-3eb3-47bd-8872-e714f38e3320" providerId="AD" clId="Web-{F07A704B-462B-4943-AF5F-A82B928A936A}" dt="2022-09-28T00:33:55.205" v="171" actId="20577"/>
      <pc:docMkLst>
        <pc:docMk/>
      </pc:docMkLst>
      <pc:sldChg chg="modSp">
        <pc:chgData name="Laurie Hazard" userId="S::lhazard@bocesmaars.org::71b497eb-3eb3-47bd-8872-e714f38e3320" providerId="AD" clId="Web-{F07A704B-462B-4943-AF5F-A82B928A936A}" dt="2022-09-28T00:33:55.205" v="171" actId="20577"/>
        <pc:sldMkLst>
          <pc:docMk/>
          <pc:sldMk cId="1953384085" sldId="753"/>
        </pc:sldMkLst>
        <pc:spChg chg="mod">
          <ac:chgData name="Laurie Hazard" userId="S::lhazard@bocesmaars.org::71b497eb-3eb3-47bd-8872-e714f38e3320" providerId="AD" clId="Web-{F07A704B-462B-4943-AF5F-A82B928A936A}" dt="2022-09-28T00:33:55.205" v="171" actId="20577"/>
          <ac:spMkLst>
            <pc:docMk/>
            <pc:sldMk cId="1953384085" sldId="753"/>
            <ac:spMk id="3" creationId="{E88F526F-4B91-475E-B3EE-2E86A41A2BDB}"/>
          </ac:spMkLst>
        </pc:spChg>
      </pc:sldChg>
      <pc:sldChg chg="modSp">
        <pc:chgData name="Laurie Hazard" userId="S::lhazard@bocesmaars.org::71b497eb-3eb3-47bd-8872-e714f38e3320" providerId="AD" clId="Web-{F07A704B-462B-4943-AF5F-A82B928A936A}" dt="2022-09-28T00:26:04.285" v="9" actId="20577"/>
        <pc:sldMkLst>
          <pc:docMk/>
          <pc:sldMk cId="2086097319" sldId="754"/>
        </pc:sldMkLst>
        <pc:spChg chg="mod">
          <ac:chgData name="Laurie Hazard" userId="S::lhazard@bocesmaars.org::71b497eb-3eb3-47bd-8872-e714f38e3320" providerId="AD" clId="Web-{F07A704B-462B-4943-AF5F-A82B928A936A}" dt="2022-09-28T00:26:04.285" v="9" actId="20577"/>
          <ac:spMkLst>
            <pc:docMk/>
            <pc:sldMk cId="2086097319" sldId="754"/>
            <ac:spMk id="3" creationId="{9E3DE6BD-3790-4E58-A2C6-1FA28B645633}"/>
          </ac:spMkLst>
        </pc:spChg>
      </pc:sldChg>
    </pc:docChg>
  </pc:docChgLst>
  <pc:docChgLst>
    <pc:chgData name="Laurie Hazard" userId="S::lhazard@bocesmaars.org::71b497eb-3eb3-47bd-8872-e714f38e3320" providerId="AD" clId="Web-{6A2111EE-5645-4E98-B4AD-FAD422BA5FB6}"/>
    <pc:docChg chg="modSld">
      <pc:chgData name="Laurie Hazard" userId="S::lhazard@bocesmaars.org::71b497eb-3eb3-47bd-8872-e714f38e3320" providerId="AD" clId="Web-{6A2111EE-5645-4E98-B4AD-FAD422BA5FB6}" dt="2023-10-11T18:05:28.252" v="4" actId="20577"/>
      <pc:docMkLst>
        <pc:docMk/>
      </pc:docMkLst>
      <pc:sldChg chg="modSp">
        <pc:chgData name="Laurie Hazard" userId="S::lhazard@bocesmaars.org::71b497eb-3eb3-47bd-8872-e714f38e3320" providerId="AD" clId="Web-{6A2111EE-5645-4E98-B4AD-FAD422BA5FB6}" dt="2023-10-11T18:00:15.833" v="2" actId="20577"/>
        <pc:sldMkLst>
          <pc:docMk/>
          <pc:sldMk cId="509220980" sldId="685"/>
        </pc:sldMkLst>
        <pc:spChg chg="mod">
          <ac:chgData name="Laurie Hazard" userId="S::lhazard@bocesmaars.org::71b497eb-3eb3-47bd-8872-e714f38e3320" providerId="AD" clId="Web-{6A2111EE-5645-4E98-B4AD-FAD422BA5FB6}" dt="2023-10-11T18:00:15.833" v="2" actId="20577"/>
          <ac:spMkLst>
            <pc:docMk/>
            <pc:sldMk cId="509220980" sldId="685"/>
            <ac:spMk id="7" creationId="{00000000-0000-0000-0000-000000000000}"/>
          </ac:spMkLst>
        </pc:spChg>
      </pc:sldChg>
      <pc:sldChg chg="modSp">
        <pc:chgData name="Laurie Hazard" userId="S::lhazard@bocesmaars.org::71b497eb-3eb3-47bd-8872-e714f38e3320" providerId="AD" clId="Web-{6A2111EE-5645-4E98-B4AD-FAD422BA5FB6}" dt="2023-10-11T18:05:28.252" v="4" actId="20577"/>
        <pc:sldMkLst>
          <pc:docMk/>
          <pc:sldMk cId="863572420" sldId="701"/>
        </pc:sldMkLst>
        <pc:spChg chg="mod">
          <ac:chgData name="Laurie Hazard" userId="S::lhazard@bocesmaars.org::71b497eb-3eb3-47bd-8872-e714f38e3320" providerId="AD" clId="Web-{6A2111EE-5645-4E98-B4AD-FAD422BA5FB6}" dt="2023-10-11T18:05:28.252" v="4" actId="20577"/>
          <ac:spMkLst>
            <pc:docMk/>
            <pc:sldMk cId="863572420" sldId="701"/>
            <ac:spMk id="7" creationId="{00000000-0000-0000-0000-000000000000}"/>
          </ac:spMkLst>
        </pc:spChg>
      </pc:sldChg>
    </pc:docChg>
  </pc:docChgLst>
  <pc:docChgLst>
    <pc:chgData name="Patricia Zeiner" userId="S::pzeiner@bocesmaars.org::4e19faa8-5444-47f4-82da-737d2afef152" providerId="AD" clId="Web-{74BF6A7E-0D91-4DEB-9C3D-0D9E7EB94A24}"/>
    <pc:docChg chg="modSld">
      <pc:chgData name="Patricia Zeiner" userId="S::pzeiner@bocesmaars.org::4e19faa8-5444-47f4-82da-737d2afef152" providerId="AD" clId="Web-{74BF6A7E-0D91-4DEB-9C3D-0D9E7EB94A24}" dt="2022-10-03T19:40:47.709" v="32" actId="20577"/>
      <pc:docMkLst>
        <pc:docMk/>
      </pc:docMkLst>
      <pc:sldChg chg="modSp">
        <pc:chgData name="Patricia Zeiner" userId="S::pzeiner@bocesmaars.org::4e19faa8-5444-47f4-82da-737d2afef152" providerId="AD" clId="Web-{74BF6A7E-0D91-4DEB-9C3D-0D9E7EB94A24}" dt="2022-10-03T19:40:47.709" v="32" actId="20577"/>
        <pc:sldMkLst>
          <pc:docMk/>
          <pc:sldMk cId="1645055642" sldId="703"/>
        </pc:sldMkLst>
        <pc:spChg chg="mod">
          <ac:chgData name="Patricia Zeiner" userId="S::pzeiner@bocesmaars.org::4e19faa8-5444-47f4-82da-737d2afef152" providerId="AD" clId="Web-{74BF6A7E-0D91-4DEB-9C3D-0D9E7EB94A24}" dt="2022-10-03T19:40:47.709" v="32" actId="20577"/>
          <ac:spMkLst>
            <pc:docMk/>
            <pc:sldMk cId="1645055642" sldId="703"/>
            <ac:spMk id="4" creationId="{00000000-0000-0000-0000-000000000000}"/>
          </ac:spMkLst>
        </pc:spChg>
      </pc:sldChg>
    </pc:docChg>
  </pc:docChgLst>
  <pc:docChgLst>
    <pc:chgData name="Mari-Ellen Maloney" userId="S::mmaloney@bocesmaars.org::f72d0205-3f19-4bd4-baea-dc60be18cfaf" providerId="AD" clId="Web-{9C701415-972F-4748-9308-47402E59C258}"/>
    <pc:docChg chg="modSld">
      <pc:chgData name="Mari-Ellen Maloney" userId="S::mmaloney@bocesmaars.org::f72d0205-3f19-4bd4-baea-dc60be18cfaf" providerId="AD" clId="Web-{9C701415-972F-4748-9308-47402E59C258}" dt="2022-10-06T15:12:00.078" v="1" actId="20577"/>
      <pc:docMkLst>
        <pc:docMk/>
      </pc:docMkLst>
      <pc:sldChg chg="modSp">
        <pc:chgData name="Mari-Ellen Maloney" userId="S::mmaloney@bocesmaars.org::f72d0205-3f19-4bd4-baea-dc60be18cfaf" providerId="AD" clId="Web-{9C701415-972F-4748-9308-47402E59C258}" dt="2022-10-06T15:12:00.078" v="1" actId="20577"/>
        <pc:sldMkLst>
          <pc:docMk/>
          <pc:sldMk cId="3414210874" sldId="791"/>
        </pc:sldMkLst>
        <pc:spChg chg="mod">
          <ac:chgData name="Mari-Ellen Maloney" userId="S::mmaloney@bocesmaars.org::f72d0205-3f19-4bd4-baea-dc60be18cfaf" providerId="AD" clId="Web-{9C701415-972F-4748-9308-47402E59C258}" dt="2022-10-06T15:12:00.078" v="1" actId="20577"/>
          <ac:spMkLst>
            <pc:docMk/>
            <pc:sldMk cId="3414210874" sldId="791"/>
            <ac:spMk id="3" creationId="{9243D7AF-B703-E2E6-834A-133FA60D84E4}"/>
          </ac:spMkLst>
        </pc:spChg>
      </pc:sldChg>
    </pc:docChg>
  </pc:docChgLst>
  <pc:docChgLst>
    <pc:chgData name="Matthew Fredericks" userId="S::mfrederi@bocesmaars.org::7fa590d3-d307-409c-8b5e-ceb5b8b39494" providerId="AD" clId="Web-{EE3376CB-FA32-4331-B022-F32CFBE5E051}"/>
    <pc:docChg chg="modSld">
      <pc:chgData name="Matthew Fredericks" userId="S::mfrederi@bocesmaars.org::7fa590d3-d307-409c-8b5e-ceb5b8b39494" providerId="AD" clId="Web-{EE3376CB-FA32-4331-B022-F32CFBE5E051}" dt="2022-09-27T15:17:59.353" v="10" actId="20577"/>
      <pc:docMkLst>
        <pc:docMk/>
      </pc:docMkLst>
      <pc:sldChg chg="modSp">
        <pc:chgData name="Matthew Fredericks" userId="S::mfrederi@bocesmaars.org::7fa590d3-d307-409c-8b5e-ceb5b8b39494" providerId="AD" clId="Web-{EE3376CB-FA32-4331-B022-F32CFBE5E051}" dt="2022-09-27T15:17:59.353" v="10" actId="20577"/>
        <pc:sldMkLst>
          <pc:docMk/>
          <pc:sldMk cId="710025722" sldId="761"/>
        </pc:sldMkLst>
        <pc:spChg chg="mod">
          <ac:chgData name="Matthew Fredericks" userId="S::mfrederi@bocesmaars.org::7fa590d3-d307-409c-8b5e-ceb5b8b39494" providerId="AD" clId="Web-{EE3376CB-FA32-4331-B022-F32CFBE5E051}" dt="2022-09-27T15:10:22.058" v="2" actId="20577"/>
          <ac:spMkLst>
            <pc:docMk/>
            <pc:sldMk cId="710025722" sldId="761"/>
            <ac:spMk id="3" creationId="{00000000-0000-0000-0000-000000000000}"/>
          </ac:spMkLst>
        </pc:spChg>
        <pc:spChg chg="mod">
          <ac:chgData name="Matthew Fredericks" userId="S::mfrederi@bocesmaars.org::7fa590d3-d307-409c-8b5e-ceb5b8b39494" providerId="AD" clId="Web-{EE3376CB-FA32-4331-B022-F32CFBE5E051}" dt="2022-09-27T15:17:59.353" v="10" actId="20577"/>
          <ac:spMkLst>
            <pc:docMk/>
            <pc:sldMk cId="710025722" sldId="761"/>
            <ac:spMk id="6" creationId="{00000000-0000-0000-0000-000000000000}"/>
          </ac:spMkLst>
        </pc:spChg>
      </pc:sldChg>
    </pc:docChg>
  </pc:docChgLst>
  <pc:docChgLst>
    <pc:chgData name="Matthew Fredericks" userId="S::mfrederi@bocesmaars.org::7fa590d3-d307-409c-8b5e-ceb5b8b39494" providerId="AD" clId="Web-{184AC25F-8D54-4E29-B254-EDA4BF7D0112}"/>
    <pc:docChg chg="addSld modSld modSection">
      <pc:chgData name="Matthew Fredericks" userId="S::mfrederi@bocesmaars.org::7fa590d3-d307-409c-8b5e-ceb5b8b39494" providerId="AD" clId="Web-{184AC25F-8D54-4E29-B254-EDA4BF7D0112}" dt="2022-09-30T19:25:34.357" v="573" actId="20577"/>
      <pc:docMkLst>
        <pc:docMk/>
      </pc:docMkLst>
      <pc:sldChg chg="addSp delSp modSp">
        <pc:chgData name="Matthew Fredericks" userId="S::mfrederi@bocesmaars.org::7fa590d3-d307-409c-8b5e-ceb5b8b39494" providerId="AD" clId="Web-{184AC25F-8D54-4E29-B254-EDA4BF7D0112}" dt="2022-09-30T15:08:11.026" v="207"/>
        <pc:sldMkLst>
          <pc:docMk/>
          <pc:sldMk cId="805680494" sldId="723"/>
        </pc:sldMkLst>
        <pc:spChg chg="add mod">
          <ac:chgData name="Matthew Fredericks" userId="S::mfrederi@bocesmaars.org::7fa590d3-d307-409c-8b5e-ceb5b8b39494" providerId="AD" clId="Web-{184AC25F-8D54-4E29-B254-EDA4BF7D0112}" dt="2022-09-30T15:08:11.026" v="207"/>
          <ac:spMkLst>
            <pc:docMk/>
            <pc:sldMk cId="805680494" sldId="723"/>
            <ac:spMk id="7" creationId="{C7F1A68A-3C3C-B6B4-02B7-20EA7D63ABD9}"/>
          </ac:spMkLst>
        </pc:spChg>
        <pc:picChg chg="del">
          <ac:chgData name="Matthew Fredericks" userId="S::mfrederi@bocesmaars.org::7fa590d3-d307-409c-8b5e-ceb5b8b39494" providerId="AD" clId="Web-{184AC25F-8D54-4E29-B254-EDA4BF7D0112}" dt="2022-09-30T15:08:11.026" v="207"/>
          <ac:picMkLst>
            <pc:docMk/>
            <pc:sldMk cId="805680494" sldId="723"/>
            <ac:picMk id="5" creationId="{00000000-0000-0000-0000-000000000000}"/>
          </ac:picMkLst>
        </pc:picChg>
      </pc:sldChg>
      <pc:sldChg chg="addSp delSp modSp">
        <pc:chgData name="Matthew Fredericks" userId="S::mfrederi@bocesmaars.org::7fa590d3-d307-409c-8b5e-ceb5b8b39494" providerId="AD" clId="Web-{184AC25F-8D54-4E29-B254-EDA4BF7D0112}" dt="2022-09-30T14:57:31.976" v="206" actId="14100"/>
        <pc:sldMkLst>
          <pc:docMk/>
          <pc:sldMk cId="1360617161" sldId="759"/>
        </pc:sldMkLst>
        <pc:spChg chg="mod">
          <ac:chgData name="Matthew Fredericks" userId="S::mfrederi@bocesmaars.org::7fa590d3-d307-409c-8b5e-ceb5b8b39494" providerId="AD" clId="Web-{184AC25F-8D54-4E29-B254-EDA4BF7D0112}" dt="2022-09-30T14:57:31.976" v="206" actId="14100"/>
          <ac:spMkLst>
            <pc:docMk/>
            <pc:sldMk cId="1360617161" sldId="759"/>
            <ac:spMk id="2" creationId="{00000000-0000-0000-0000-000000000000}"/>
          </ac:spMkLst>
        </pc:spChg>
        <pc:spChg chg="mod">
          <ac:chgData name="Matthew Fredericks" userId="S::mfrederi@bocesmaars.org::7fa590d3-d307-409c-8b5e-ceb5b8b39494" providerId="AD" clId="Web-{184AC25F-8D54-4E29-B254-EDA4BF7D0112}" dt="2022-09-30T14:50:19.244" v="105" actId="20577"/>
          <ac:spMkLst>
            <pc:docMk/>
            <pc:sldMk cId="1360617161" sldId="759"/>
            <ac:spMk id="3" creationId="{00000000-0000-0000-0000-000000000000}"/>
          </ac:spMkLst>
        </pc:spChg>
        <pc:spChg chg="mod">
          <ac:chgData name="Matthew Fredericks" userId="S::mfrederi@bocesmaars.org::7fa590d3-d307-409c-8b5e-ceb5b8b39494" providerId="AD" clId="Web-{184AC25F-8D54-4E29-B254-EDA4BF7D0112}" dt="2022-09-30T14:50:49.885" v="112" actId="20577"/>
          <ac:spMkLst>
            <pc:docMk/>
            <pc:sldMk cId="1360617161" sldId="759"/>
            <ac:spMk id="6" creationId="{00000000-0000-0000-0000-000000000000}"/>
          </ac:spMkLst>
        </pc:spChg>
        <pc:picChg chg="add mod">
          <ac:chgData name="Matthew Fredericks" userId="S::mfrederi@bocesmaars.org::7fa590d3-d307-409c-8b5e-ceb5b8b39494" providerId="AD" clId="Web-{184AC25F-8D54-4E29-B254-EDA4BF7D0112}" dt="2022-09-30T14:56:56.459" v="200" actId="1076"/>
          <ac:picMkLst>
            <pc:docMk/>
            <pc:sldMk cId="1360617161" sldId="759"/>
            <ac:picMk id="7" creationId="{D755F52D-C4B2-7855-344B-E6FFEE01CEA9}"/>
          </ac:picMkLst>
        </pc:picChg>
        <pc:picChg chg="add del mod">
          <ac:chgData name="Matthew Fredericks" userId="S::mfrederi@bocesmaars.org::7fa590d3-d307-409c-8b5e-ceb5b8b39494" providerId="AD" clId="Web-{184AC25F-8D54-4E29-B254-EDA4BF7D0112}" dt="2022-09-30T14:55:41.457" v="194"/>
          <ac:picMkLst>
            <pc:docMk/>
            <pc:sldMk cId="1360617161" sldId="759"/>
            <ac:picMk id="8" creationId="{D17E30E7-24FB-876A-D4B3-1E2A612DE5B1}"/>
          </ac:picMkLst>
        </pc:picChg>
        <pc:picChg chg="add mod">
          <ac:chgData name="Matthew Fredericks" userId="S::mfrederi@bocesmaars.org::7fa590d3-d307-409c-8b5e-ceb5b8b39494" providerId="AD" clId="Web-{184AC25F-8D54-4E29-B254-EDA4BF7D0112}" dt="2022-09-30T14:57:05.318" v="203" actId="14100"/>
          <ac:picMkLst>
            <pc:docMk/>
            <pc:sldMk cId="1360617161" sldId="759"/>
            <ac:picMk id="9" creationId="{F80381C0-0245-20A7-0E55-CBDED6FA9FE5}"/>
          </ac:picMkLst>
        </pc:picChg>
        <pc:picChg chg="del">
          <ac:chgData name="Matthew Fredericks" userId="S::mfrederi@bocesmaars.org::7fa590d3-d307-409c-8b5e-ceb5b8b39494" providerId="AD" clId="Web-{184AC25F-8D54-4E29-B254-EDA4BF7D0112}" dt="2022-09-30T14:51:13.480" v="116"/>
          <ac:picMkLst>
            <pc:docMk/>
            <pc:sldMk cId="1360617161" sldId="759"/>
            <ac:picMk id="1026" creationId="{FD63546D-A483-438A-B652-E51541820625}"/>
          </ac:picMkLst>
        </pc:picChg>
      </pc:sldChg>
      <pc:sldChg chg="modSp">
        <pc:chgData name="Matthew Fredericks" userId="S::mfrederi@bocesmaars.org::7fa590d3-d307-409c-8b5e-ceb5b8b39494" providerId="AD" clId="Web-{184AC25F-8D54-4E29-B254-EDA4BF7D0112}" dt="2022-09-30T19:23:26.240" v="538" actId="20577"/>
        <pc:sldMkLst>
          <pc:docMk/>
          <pc:sldMk cId="700631554" sldId="760"/>
        </pc:sldMkLst>
        <pc:spChg chg="mod">
          <ac:chgData name="Matthew Fredericks" userId="S::mfrederi@bocesmaars.org::7fa590d3-d307-409c-8b5e-ceb5b8b39494" providerId="AD" clId="Web-{184AC25F-8D54-4E29-B254-EDA4BF7D0112}" dt="2022-09-30T14:33:02.711" v="101" actId="20577"/>
          <ac:spMkLst>
            <pc:docMk/>
            <pc:sldMk cId="700631554" sldId="760"/>
            <ac:spMk id="2" creationId="{00000000-0000-0000-0000-000000000000}"/>
          </ac:spMkLst>
        </pc:spChg>
        <pc:spChg chg="mod">
          <ac:chgData name="Matthew Fredericks" userId="S::mfrederi@bocesmaars.org::7fa590d3-d307-409c-8b5e-ceb5b8b39494" providerId="AD" clId="Web-{184AC25F-8D54-4E29-B254-EDA4BF7D0112}" dt="2022-09-30T19:23:26.240" v="538" actId="20577"/>
          <ac:spMkLst>
            <pc:docMk/>
            <pc:sldMk cId="700631554" sldId="760"/>
            <ac:spMk id="6" creationId="{00000000-0000-0000-0000-000000000000}"/>
          </ac:spMkLst>
        </pc:spChg>
      </pc:sldChg>
      <pc:sldChg chg="modSp">
        <pc:chgData name="Matthew Fredericks" userId="S::mfrederi@bocesmaars.org::7fa590d3-d307-409c-8b5e-ceb5b8b39494" providerId="AD" clId="Web-{184AC25F-8D54-4E29-B254-EDA4BF7D0112}" dt="2022-09-30T19:25:34.357" v="573" actId="20577"/>
        <pc:sldMkLst>
          <pc:docMk/>
          <pc:sldMk cId="710025722" sldId="761"/>
        </pc:sldMkLst>
        <pc:spChg chg="mod">
          <ac:chgData name="Matthew Fredericks" userId="S::mfrederi@bocesmaars.org::7fa590d3-d307-409c-8b5e-ceb5b8b39494" providerId="AD" clId="Web-{184AC25F-8D54-4E29-B254-EDA4BF7D0112}" dt="2022-09-30T19:23:36.131" v="539" actId="1076"/>
          <ac:spMkLst>
            <pc:docMk/>
            <pc:sldMk cId="710025722" sldId="761"/>
            <ac:spMk id="3" creationId="{00000000-0000-0000-0000-000000000000}"/>
          </ac:spMkLst>
        </pc:spChg>
        <pc:spChg chg="mod">
          <ac:chgData name="Matthew Fredericks" userId="S::mfrederi@bocesmaars.org::7fa590d3-d307-409c-8b5e-ceb5b8b39494" providerId="AD" clId="Web-{184AC25F-8D54-4E29-B254-EDA4BF7D0112}" dt="2022-09-30T19:25:34.357" v="573" actId="20577"/>
          <ac:spMkLst>
            <pc:docMk/>
            <pc:sldMk cId="710025722" sldId="761"/>
            <ac:spMk id="6" creationId="{00000000-0000-0000-0000-000000000000}"/>
          </ac:spMkLst>
        </pc:spChg>
      </pc:sldChg>
      <pc:sldChg chg="addSp delSp modSp new">
        <pc:chgData name="Matthew Fredericks" userId="S::mfrederi@bocesmaars.org::7fa590d3-d307-409c-8b5e-ceb5b8b39494" providerId="AD" clId="Web-{184AC25F-8D54-4E29-B254-EDA4BF7D0112}" dt="2022-09-30T19:23:06.145" v="534" actId="14100"/>
        <pc:sldMkLst>
          <pc:docMk/>
          <pc:sldMk cId="4033759365" sldId="774"/>
        </pc:sldMkLst>
        <pc:spChg chg="mod">
          <ac:chgData name="Matthew Fredericks" userId="S::mfrederi@bocesmaars.org::7fa590d3-d307-409c-8b5e-ceb5b8b39494" providerId="AD" clId="Web-{184AC25F-8D54-4E29-B254-EDA4BF7D0112}" dt="2022-09-30T19:22:35.706" v="533" actId="20577"/>
          <ac:spMkLst>
            <pc:docMk/>
            <pc:sldMk cId="4033759365" sldId="774"/>
            <ac:spMk id="2" creationId="{57E49380-E1CD-53C7-CB00-968BCA2D2B2D}"/>
          </ac:spMkLst>
        </pc:spChg>
        <pc:spChg chg="mod">
          <ac:chgData name="Matthew Fredericks" userId="S::mfrederi@bocesmaars.org::7fa590d3-d307-409c-8b5e-ceb5b8b39494" providerId="AD" clId="Web-{184AC25F-8D54-4E29-B254-EDA4BF7D0112}" dt="2022-09-30T15:24:25.915" v="285" actId="20577"/>
          <ac:spMkLst>
            <pc:docMk/>
            <pc:sldMk cId="4033759365" sldId="774"/>
            <ac:spMk id="3" creationId="{FD32FACB-0F7B-C64D-BA96-F5C30D3D15BB}"/>
          </ac:spMkLst>
        </pc:spChg>
        <pc:spChg chg="mod">
          <ac:chgData name="Matthew Fredericks" userId="S::mfrederi@bocesmaars.org::7fa590d3-d307-409c-8b5e-ceb5b8b39494" providerId="AD" clId="Web-{184AC25F-8D54-4E29-B254-EDA4BF7D0112}" dt="2022-09-30T19:23:06.145" v="534" actId="14100"/>
          <ac:spMkLst>
            <pc:docMk/>
            <pc:sldMk cId="4033759365" sldId="774"/>
            <ac:spMk id="5" creationId="{3CA39125-A8F2-6B32-A9CA-16F43A995E42}"/>
          </ac:spMkLst>
        </pc:spChg>
        <pc:picChg chg="add del mod">
          <ac:chgData name="Matthew Fredericks" userId="S::mfrederi@bocesmaars.org::7fa590d3-d307-409c-8b5e-ceb5b8b39494" providerId="AD" clId="Web-{184AC25F-8D54-4E29-B254-EDA4BF7D0112}" dt="2022-09-30T19:09:24.582" v="364"/>
          <ac:picMkLst>
            <pc:docMk/>
            <pc:sldMk cId="4033759365" sldId="774"/>
            <ac:picMk id="6" creationId="{D09BE750-2D22-13DC-3481-0DED77A453D5}"/>
          </ac:picMkLst>
        </pc:picChg>
        <pc:picChg chg="add mod">
          <ac:chgData name="Matthew Fredericks" userId="S::mfrederi@bocesmaars.org::7fa590d3-d307-409c-8b5e-ceb5b8b39494" providerId="AD" clId="Web-{184AC25F-8D54-4E29-B254-EDA4BF7D0112}" dt="2022-09-30T19:11:15.386" v="384" actId="1076"/>
          <ac:picMkLst>
            <pc:docMk/>
            <pc:sldMk cId="4033759365" sldId="774"/>
            <ac:picMk id="7" creationId="{701458E5-5EAE-C98F-018A-0655D286C470}"/>
          </ac:picMkLst>
        </pc:picChg>
        <pc:picChg chg="add mod">
          <ac:chgData name="Matthew Fredericks" userId="S::mfrederi@bocesmaars.org::7fa590d3-d307-409c-8b5e-ceb5b8b39494" providerId="AD" clId="Web-{184AC25F-8D54-4E29-B254-EDA4BF7D0112}" dt="2022-09-30T19:11:50.919" v="390" actId="1076"/>
          <ac:picMkLst>
            <pc:docMk/>
            <pc:sldMk cId="4033759365" sldId="774"/>
            <ac:picMk id="8" creationId="{17B300D4-1544-ABC5-507B-E2E98A61D1FD}"/>
          </ac:picMkLst>
        </pc:picChg>
      </pc:sldChg>
    </pc:docChg>
  </pc:docChgLst>
  <pc:docChgLst>
    <pc:chgData name="Laurie Hazard" userId="S::lhazard@bocesmaars.org::71b497eb-3eb3-47bd-8872-e714f38e3320" providerId="AD" clId="Web-{2FCCC503-D655-4083-8CDA-7EDB381E543C}"/>
    <pc:docChg chg="delSld modSld modSection">
      <pc:chgData name="Laurie Hazard" userId="S::lhazard@bocesmaars.org::71b497eb-3eb3-47bd-8872-e714f38e3320" providerId="AD" clId="Web-{2FCCC503-D655-4083-8CDA-7EDB381E543C}" dt="2022-09-22T17:40:46.694" v="88" actId="20577"/>
      <pc:docMkLst>
        <pc:docMk/>
      </pc:docMkLst>
      <pc:sldChg chg="modSp">
        <pc:chgData name="Laurie Hazard" userId="S::lhazard@bocesmaars.org::71b497eb-3eb3-47bd-8872-e714f38e3320" providerId="AD" clId="Web-{2FCCC503-D655-4083-8CDA-7EDB381E543C}" dt="2022-09-22T17:09:26.264" v="67" actId="20577"/>
        <pc:sldMkLst>
          <pc:docMk/>
          <pc:sldMk cId="1771562510" sldId="493"/>
        </pc:sldMkLst>
        <pc:spChg chg="mod">
          <ac:chgData name="Laurie Hazard" userId="S::lhazard@bocesmaars.org::71b497eb-3eb3-47bd-8872-e714f38e3320" providerId="AD" clId="Web-{2FCCC503-D655-4083-8CDA-7EDB381E543C}" dt="2022-09-22T17:09:26.264" v="67" actId="20577"/>
          <ac:spMkLst>
            <pc:docMk/>
            <pc:sldMk cId="1771562510" sldId="493"/>
            <ac:spMk id="3" creationId="{00000000-0000-0000-0000-000000000000}"/>
          </ac:spMkLst>
        </pc:spChg>
      </pc:sldChg>
      <pc:sldChg chg="modSp del">
        <pc:chgData name="Laurie Hazard" userId="S::lhazard@bocesmaars.org::71b497eb-3eb3-47bd-8872-e714f38e3320" providerId="AD" clId="Web-{2FCCC503-D655-4083-8CDA-7EDB381E543C}" dt="2022-09-22T17:39:22.955" v="70"/>
        <pc:sldMkLst>
          <pc:docMk/>
          <pc:sldMk cId="3093647434" sldId="752"/>
        </pc:sldMkLst>
        <pc:spChg chg="mod">
          <ac:chgData name="Laurie Hazard" userId="S::lhazard@bocesmaars.org::71b497eb-3eb3-47bd-8872-e714f38e3320" providerId="AD" clId="Web-{2FCCC503-D655-4083-8CDA-7EDB381E543C}" dt="2022-09-22T17:39:15.689" v="69" actId="20577"/>
          <ac:spMkLst>
            <pc:docMk/>
            <pc:sldMk cId="3093647434" sldId="752"/>
            <ac:spMk id="2" creationId="{94F0F2C4-19DA-43C0-821D-5D5B11C0F5F5}"/>
          </ac:spMkLst>
        </pc:spChg>
      </pc:sldChg>
      <pc:sldChg chg="modSp">
        <pc:chgData name="Laurie Hazard" userId="S::lhazard@bocesmaars.org::71b497eb-3eb3-47bd-8872-e714f38e3320" providerId="AD" clId="Web-{2FCCC503-D655-4083-8CDA-7EDB381E543C}" dt="2022-09-22T17:40:46.694" v="88" actId="20577"/>
        <pc:sldMkLst>
          <pc:docMk/>
          <pc:sldMk cId="1953384085" sldId="753"/>
        </pc:sldMkLst>
        <pc:spChg chg="mod">
          <ac:chgData name="Laurie Hazard" userId="S::lhazard@bocesmaars.org::71b497eb-3eb3-47bd-8872-e714f38e3320" providerId="AD" clId="Web-{2FCCC503-D655-4083-8CDA-7EDB381E543C}" dt="2022-09-22T17:39:39.940" v="71" actId="20577"/>
          <ac:spMkLst>
            <pc:docMk/>
            <pc:sldMk cId="1953384085" sldId="753"/>
            <ac:spMk id="2" creationId="{632C8C72-FB13-45EE-B9F3-3B5B2A8A92AF}"/>
          </ac:spMkLst>
        </pc:spChg>
        <pc:spChg chg="mod">
          <ac:chgData name="Laurie Hazard" userId="S::lhazard@bocesmaars.org::71b497eb-3eb3-47bd-8872-e714f38e3320" providerId="AD" clId="Web-{2FCCC503-D655-4083-8CDA-7EDB381E543C}" dt="2022-09-22T17:40:46.694" v="88" actId="20577"/>
          <ac:spMkLst>
            <pc:docMk/>
            <pc:sldMk cId="1953384085" sldId="753"/>
            <ac:spMk id="3" creationId="{E88F526F-4B91-475E-B3EE-2E86A41A2BD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9"/>
            <a:ext cx="3043980" cy="465774"/>
          </a:xfrm>
          <a:prstGeom prst="rect">
            <a:avLst/>
          </a:prstGeom>
        </p:spPr>
        <p:txBody>
          <a:bodyPr vert="horz" lIns="91046" tIns="45522" rIns="91046" bIns="45522" rtlCol="0"/>
          <a:lstStyle>
            <a:lvl1pPr algn="l">
              <a:defRPr sz="1200"/>
            </a:lvl1pPr>
          </a:lstStyle>
          <a:p>
            <a:endParaRPr lang="en-US"/>
          </a:p>
        </p:txBody>
      </p:sp>
      <p:sp>
        <p:nvSpPr>
          <p:cNvPr id="3" name="Date Placeholder 2"/>
          <p:cNvSpPr>
            <a:spLocks noGrp="1"/>
          </p:cNvSpPr>
          <p:nvPr>
            <p:ph type="dt" sz="quarter" idx="1"/>
          </p:nvPr>
        </p:nvSpPr>
        <p:spPr>
          <a:xfrm>
            <a:off x="3977537" y="9"/>
            <a:ext cx="3043980" cy="465774"/>
          </a:xfrm>
          <a:prstGeom prst="rect">
            <a:avLst/>
          </a:prstGeom>
        </p:spPr>
        <p:txBody>
          <a:bodyPr vert="horz" lIns="91046" tIns="45522" rIns="91046" bIns="45522" rtlCol="0"/>
          <a:lstStyle>
            <a:lvl1pPr algn="r">
              <a:defRPr sz="1200"/>
            </a:lvl1pPr>
          </a:lstStyle>
          <a:p>
            <a:fld id="{172FE2D9-F295-474F-B846-0276564E771F}" type="datetimeFigureOut">
              <a:rPr lang="en-US" smtClean="0"/>
              <a:t>10/17/2023</a:t>
            </a:fld>
            <a:endParaRPr lang="en-US"/>
          </a:p>
        </p:txBody>
      </p:sp>
      <p:sp>
        <p:nvSpPr>
          <p:cNvPr id="4" name="Footer Placeholder 3"/>
          <p:cNvSpPr>
            <a:spLocks noGrp="1"/>
          </p:cNvSpPr>
          <p:nvPr>
            <p:ph type="ftr" sz="quarter" idx="2"/>
          </p:nvPr>
        </p:nvSpPr>
        <p:spPr>
          <a:xfrm>
            <a:off x="7" y="8841741"/>
            <a:ext cx="3043980" cy="465774"/>
          </a:xfrm>
          <a:prstGeom prst="rect">
            <a:avLst/>
          </a:prstGeom>
        </p:spPr>
        <p:txBody>
          <a:bodyPr vert="horz" lIns="91046" tIns="45522" rIns="91046" bIns="45522" rtlCol="0" anchor="b"/>
          <a:lstStyle>
            <a:lvl1pPr algn="l">
              <a:defRPr sz="1200"/>
            </a:lvl1pPr>
          </a:lstStyle>
          <a:p>
            <a:endParaRPr lang="en-US"/>
          </a:p>
        </p:txBody>
      </p:sp>
      <p:sp>
        <p:nvSpPr>
          <p:cNvPr id="5" name="Slide Number Placeholder 4"/>
          <p:cNvSpPr>
            <a:spLocks noGrp="1"/>
          </p:cNvSpPr>
          <p:nvPr>
            <p:ph type="sldNum" sz="quarter" idx="3"/>
          </p:nvPr>
        </p:nvSpPr>
        <p:spPr>
          <a:xfrm>
            <a:off x="3977537" y="8841741"/>
            <a:ext cx="3043980" cy="465774"/>
          </a:xfrm>
          <a:prstGeom prst="rect">
            <a:avLst/>
          </a:prstGeom>
        </p:spPr>
        <p:txBody>
          <a:bodyPr vert="horz" lIns="91046" tIns="45522" rIns="91046" bIns="45522" rtlCol="0" anchor="b"/>
          <a:lstStyle>
            <a:lvl1pPr algn="r">
              <a:defRPr sz="1200"/>
            </a:lvl1pPr>
          </a:lstStyle>
          <a:p>
            <a:fld id="{48743EE2-5941-46CB-9440-10BE6704FB3A}" type="slidenum">
              <a:rPr lang="en-US" smtClean="0"/>
              <a:t>‹#›</a:t>
            </a:fld>
            <a:endParaRPr lang="en-US"/>
          </a:p>
        </p:txBody>
      </p:sp>
    </p:spTree>
    <p:extLst>
      <p:ext uri="{BB962C8B-B14F-4D97-AF65-F5344CB8AC3E}">
        <p14:creationId xmlns:p14="http://schemas.microsoft.com/office/powerpoint/2010/main" val="22280263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43343" cy="465455"/>
          </a:xfrm>
          <a:prstGeom prst="rect">
            <a:avLst/>
          </a:prstGeom>
        </p:spPr>
        <p:txBody>
          <a:bodyPr vert="horz" lIns="92778" tIns="46390" rIns="92778" bIns="46390" rtlCol="0"/>
          <a:lstStyle>
            <a:lvl1pPr algn="l">
              <a:defRPr sz="1200"/>
            </a:lvl1pPr>
          </a:lstStyle>
          <a:p>
            <a:endParaRPr lang="en-US"/>
          </a:p>
        </p:txBody>
      </p:sp>
      <p:sp>
        <p:nvSpPr>
          <p:cNvPr id="3" name="Date Placeholder 2"/>
          <p:cNvSpPr>
            <a:spLocks noGrp="1"/>
          </p:cNvSpPr>
          <p:nvPr>
            <p:ph type="dt" idx="1"/>
          </p:nvPr>
        </p:nvSpPr>
        <p:spPr>
          <a:xfrm>
            <a:off x="3978136" y="3"/>
            <a:ext cx="3043343" cy="465455"/>
          </a:xfrm>
          <a:prstGeom prst="rect">
            <a:avLst/>
          </a:prstGeom>
        </p:spPr>
        <p:txBody>
          <a:bodyPr vert="horz" lIns="92778" tIns="46390" rIns="92778" bIns="46390" rtlCol="0"/>
          <a:lstStyle>
            <a:lvl1pPr algn="r">
              <a:defRPr sz="1200"/>
            </a:lvl1pPr>
          </a:lstStyle>
          <a:p>
            <a:fld id="{61486911-BBD8-4AD5-BC6C-2046F8984E68}" type="datetimeFigureOut">
              <a:rPr lang="en-US" smtClean="0"/>
              <a:pPr/>
              <a:t>10/17/2023</a:t>
            </a:fld>
            <a:endParaRPr lang="en-US"/>
          </a:p>
        </p:txBody>
      </p:sp>
      <p:sp>
        <p:nvSpPr>
          <p:cNvPr id="4" name="Slide Image Placeholder 3"/>
          <p:cNvSpPr>
            <a:spLocks noGrp="1" noRot="1" noChangeAspect="1"/>
          </p:cNvSpPr>
          <p:nvPr>
            <p:ph type="sldImg" idx="2"/>
          </p:nvPr>
        </p:nvSpPr>
        <p:spPr>
          <a:xfrm>
            <a:off x="-425450" y="517525"/>
            <a:ext cx="4460875" cy="2509838"/>
          </a:xfrm>
          <a:prstGeom prst="rect">
            <a:avLst/>
          </a:prstGeom>
          <a:noFill/>
          <a:ln w="12700">
            <a:solidFill>
              <a:prstClr val="black"/>
            </a:solidFill>
          </a:ln>
        </p:spPr>
        <p:txBody>
          <a:bodyPr vert="horz" lIns="92778" tIns="46390" rIns="92778" bIns="46390" rtlCol="0" anchor="ctr"/>
          <a:lstStyle/>
          <a:p>
            <a:endParaRPr lang="en-US"/>
          </a:p>
        </p:txBody>
      </p:sp>
      <p:sp>
        <p:nvSpPr>
          <p:cNvPr id="5" name="Notes Placeholder 4"/>
          <p:cNvSpPr>
            <a:spLocks noGrp="1"/>
          </p:cNvSpPr>
          <p:nvPr>
            <p:ph type="body" sz="quarter" idx="3"/>
          </p:nvPr>
        </p:nvSpPr>
        <p:spPr>
          <a:xfrm>
            <a:off x="158752" y="3029152"/>
            <a:ext cx="3718586" cy="5688894"/>
          </a:xfrm>
          <a:prstGeom prst="rect">
            <a:avLst/>
          </a:prstGeom>
        </p:spPr>
        <p:txBody>
          <a:bodyPr vert="horz" lIns="92778" tIns="46390" rIns="92778" bIns="463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6"/>
            <a:ext cx="3043343" cy="465455"/>
          </a:xfrm>
          <a:prstGeom prst="rect">
            <a:avLst/>
          </a:prstGeom>
        </p:spPr>
        <p:txBody>
          <a:bodyPr vert="horz" lIns="92778" tIns="46390" rIns="92778" bIns="46390" rtlCol="0" anchor="b"/>
          <a:lstStyle>
            <a:lvl1pPr algn="l">
              <a:defRPr sz="1200"/>
            </a:lvl1pPr>
          </a:lstStyle>
          <a:p>
            <a:endParaRPr lang="en-US"/>
          </a:p>
        </p:txBody>
      </p:sp>
      <p:sp>
        <p:nvSpPr>
          <p:cNvPr id="7" name="Slide Number Placeholder 6"/>
          <p:cNvSpPr>
            <a:spLocks noGrp="1"/>
          </p:cNvSpPr>
          <p:nvPr>
            <p:ph type="sldNum" sz="quarter" idx="5"/>
          </p:nvPr>
        </p:nvSpPr>
        <p:spPr>
          <a:xfrm>
            <a:off x="3978136" y="8842036"/>
            <a:ext cx="3043343" cy="465455"/>
          </a:xfrm>
          <a:prstGeom prst="rect">
            <a:avLst/>
          </a:prstGeom>
        </p:spPr>
        <p:txBody>
          <a:bodyPr vert="horz" lIns="92778" tIns="46390" rIns="92778" bIns="46390" rtlCol="0" anchor="b"/>
          <a:lstStyle>
            <a:lvl1pPr algn="r">
              <a:defRPr sz="1200"/>
            </a:lvl1pPr>
          </a:lstStyle>
          <a:p>
            <a:fld id="{B584B600-0B5E-4E78-A4E0-CD1300DC010C}" type="slidenum">
              <a:rPr lang="en-US" smtClean="0"/>
              <a:pPr/>
              <a:t>‹#›</a:t>
            </a:fld>
            <a:endParaRPr lang="en-US"/>
          </a:p>
        </p:txBody>
      </p:sp>
    </p:spTree>
    <p:extLst>
      <p:ext uri="{BB962C8B-B14F-4D97-AF65-F5344CB8AC3E}">
        <p14:creationId xmlns:p14="http://schemas.microsoft.com/office/powerpoint/2010/main" val="31123023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584B600-0B5E-4E78-A4E0-CD1300DC010C}" type="slidenum">
              <a:rPr lang="en-US" smtClean="0"/>
              <a:pPr/>
              <a:t>1</a:t>
            </a:fld>
            <a:endParaRPr lang="en-US"/>
          </a:p>
        </p:txBody>
      </p:sp>
      <p:sp>
        <p:nvSpPr>
          <p:cNvPr id="9" name="Slide Image Placeholder 8"/>
          <p:cNvSpPr>
            <a:spLocks noGrp="1" noRot="1" noChangeAspect="1"/>
          </p:cNvSpPr>
          <p:nvPr>
            <p:ph type="sldImg"/>
          </p:nvPr>
        </p:nvSpPr>
        <p:spPr>
          <a:xfrm>
            <a:off x="-423863" y="517525"/>
            <a:ext cx="4459288" cy="2509838"/>
          </a:xfrm>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626331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10</a:t>
            </a:fld>
            <a:endParaRPr lang="en-US"/>
          </a:p>
        </p:txBody>
      </p:sp>
    </p:spTree>
    <p:extLst>
      <p:ext uri="{BB962C8B-B14F-4D97-AF65-F5344CB8AC3E}">
        <p14:creationId xmlns:p14="http://schemas.microsoft.com/office/powerpoint/2010/main" val="3505012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11</a:t>
            </a:fld>
            <a:endParaRPr lang="en-US"/>
          </a:p>
        </p:txBody>
      </p:sp>
    </p:spTree>
    <p:extLst>
      <p:ext uri="{BB962C8B-B14F-4D97-AF65-F5344CB8AC3E}">
        <p14:creationId xmlns:p14="http://schemas.microsoft.com/office/powerpoint/2010/main" val="289302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12</a:t>
            </a:fld>
            <a:endParaRPr lang="en-US"/>
          </a:p>
        </p:txBody>
      </p:sp>
      <p:sp>
        <p:nvSpPr>
          <p:cNvPr id="10" name="Slide Image Placeholder 9"/>
          <p:cNvSpPr>
            <a:spLocks noGrp="1" noRot="1" noChangeAspect="1"/>
          </p:cNvSpPr>
          <p:nvPr>
            <p:ph type="sldImg"/>
          </p:nvPr>
        </p:nvSpPr>
        <p:spPr>
          <a:xfrm>
            <a:off x="-423863" y="517525"/>
            <a:ext cx="4459288" cy="2509838"/>
          </a:xfrm>
        </p:spPr>
      </p:sp>
    </p:spTree>
    <p:extLst>
      <p:ext uri="{BB962C8B-B14F-4D97-AF65-F5344CB8AC3E}">
        <p14:creationId xmlns:p14="http://schemas.microsoft.com/office/powerpoint/2010/main" val="1201293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13</a:t>
            </a:fld>
            <a:endParaRPr lang="en-US"/>
          </a:p>
        </p:txBody>
      </p:sp>
      <p:sp>
        <p:nvSpPr>
          <p:cNvPr id="10" name="Slide Image Placeholder 9"/>
          <p:cNvSpPr>
            <a:spLocks noGrp="1" noRot="1" noChangeAspect="1"/>
          </p:cNvSpPr>
          <p:nvPr>
            <p:ph type="sldImg"/>
          </p:nvPr>
        </p:nvSpPr>
        <p:spPr>
          <a:xfrm>
            <a:off x="-423863" y="517525"/>
            <a:ext cx="4459288" cy="2509838"/>
          </a:xfrm>
        </p:spPr>
      </p:sp>
    </p:spTree>
    <p:extLst>
      <p:ext uri="{BB962C8B-B14F-4D97-AF65-F5344CB8AC3E}">
        <p14:creationId xmlns:p14="http://schemas.microsoft.com/office/powerpoint/2010/main" val="4057765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  </a:t>
            </a:r>
          </a:p>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14</a:t>
            </a:fld>
            <a:endParaRPr lang="en-US"/>
          </a:p>
        </p:txBody>
      </p:sp>
      <p:sp>
        <p:nvSpPr>
          <p:cNvPr id="10" name="Slide Image Placeholder 9"/>
          <p:cNvSpPr>
            <a:spLocks noGrp="1" noRot="1" noChangeAspect="1"/>
          </p:cNvSpPr>
          <p:nvPr>
            <p:ph type="sldImg"/>
          </p:nvPr>
        </p:nvSpPr>
        <p:spPr>
          <a:xfrm>
            <a:off x="-423863" y="517525"/>
            <a:ext cx="4459288" cy="2509838"/>
          </a:xfrm>
        </p:spPr>
      </p:sp>
    </p:spTree>
    <p:extLst>
      <p:ext uri="{BB962C8B-B14F-4D97-AF65-F5344CB8AC3E}">
        <p14:creationId xmlns:p14="http://schemas.microsoft.com/office/powerpoint/2010/main" val="3758197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15</a:t>
            </a:fld>
            <a:endParaRPr lang="en-US"/>
          </a:p>
        </p:txBody>
      </p:sp>
      <p:sp>
        <p:nvSpPr>
          <p:cNvPr id="10" name="Slide Image Placeholder 9"/>
          <p:cNvSpPr>
            <a:spLocks noGrp="1" noRot="1" noChangeAspect="1"/>
          </p:cNvSpPr>
          <p:nvPr>
            <p:ph type="sldImg"/>
          </p:nvPr>
        </p:nvSpPr>
        <p:spPr>
          <a:xfrm>
            <a:off x="-423863" y="517525"/>
            <a:ext cx="4459288" cy="2509838"/>
          </a:xfrm>
        </p:spPr>
      </p:sp>
    </p:spTree>
    <p:extLst>
      <p:ext uri="{BB962C8B-B14F-4D97-AF65-F5344CB8AC3E}">
        <p14:creationId xmlns:p14="http://schemas.microsoft.com/office/powerpoint/2010/main" val="2749330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16</a:t>
            </a:fld>
            <a:endParaRPr lang="en-US"/>
          </a:p>
        </p:txBody>
      </p:sp>
      <p:sp>
        <p:nvSpPr>
          <p:cNvPr id="10" name="Slide Image Placeholder 9"/>
          <p:cNvSpPr>
            <a:spLocks noGrp="1" noRot="1" noChangeAspect="1"/>
          </p:cNvSpPr>
          <p:nvPr>
            <p:ph type="sldImg"/>
          </p:nvPr>
        </p:nvSpPr>
        <p:spPr>
          <a:xfrm>
            <a:off x="-423863" y="517525"/>
            <a:ext cx="4459288" cy="2509838"/>
          </a:xfrm>
        </p:spPr>
      </p:sp>
    </p:spTree>
    <p:extLst>
      <p:ext uri="{BB962C8B-B14F-4D97-AF65-F5344CB8AC3E}">
        <p14:creationId xmlns:p14="http://schemas.microsoft.com/office/powerpoint/2010/main" val="1977805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17</a:t>
            </a:fld>
            <a:endParaRPr lang="en-US"/>
          </a:p>
        </p:txBody>
      </p:sp>
      <p:sp>
        <p:nvSpPr>
          <p:cNvPr id="10" name="Slide Image Placeholder 9"/>
          <p:cNvSpPr>
            <a:spLocks noGrp="1" noRot="1" noChangeAspect="1"/>
          </p:cNvSpPr>
          <p:nvPr>
            <p:ph type="sldImg"/>
          </p:nvPr>
        </p:nvSpPr>
        <p:spPr>
          <a:xfrm>
            <a:off x="-423863" y="517525"/>
            <a:ext cx="4459288" cy="2509838"/>
          </a:xfrm>
        </p:spPr>
      </p:sp>
    </p:spTree>
    <p:extLst>
      <p:ext uri="{BB962C8B-B14F-4D97-AF65-F5344CB8AC3E}">
        <p14:creationId xmlns:p14="http://schemas.microsoft.com/office/powerpoint/2010/main" val="3002699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18</a:t>
            </a:fld>
            <a:endParaRPr lang="en-US"/>
          </a:p>
        </p:txBody>
      </p:sp>
      <p:sp>
        <p:nvSpPr>
          <p:cNvPr id="10" name="Slide Image Placeholder 9"/>
          <p:cNvSpPr>
            <a:spLocks noGrp="1" noRot="1" noChangeAspect="1"/>
          </p:cNvSpPr>
          <p:nvPr>
            <p:ph type="sldImg"/>
          </p:nvPr>
        </p:nvSpPr>
        <p:spPr>
          <a:xfrm>
            <a:off x="-423863" y="517525"/>
            <a:ext cx="4459288" cy="2509838"/>
          </a:xfrm>
        </p:spPr>
      </p:sp>
    </p:spTree>
    <p:extLst>
      <p:ext uri="{BB962C8B-B14F-4D97-AF65-F5344CB8AC3E}">
        <p14:creationId xmlns:p14="http://schemas.microsoft.com/office/powerpoint/2010/main" val="261787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19</a:t>
            </a:fld>
            <a:endParaRPr lang="en-US"/>
          </a:p>
        </p:txBody>
      </p:sp>
    </p:spTree>
    <p:extLst>
      <p:ext uri="{BB962C8B-B14F-4D97-AF65-F5344CB8AC3E}">
        <p14:creationId xmlns:p14="http://schemas.microsoft.com/office/powerpoint/2010/main" val="2155043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2</a:t>
            </a:fld>
            <a:endParaRPr lang="en-US"/>
          </a:p>
        </p:txBody>
      </p:sp>
      <p:sp>
        <p:nvSpPr>
          <p:cNvPr id="10" name="Slide Image Placeholder 9"/>
          <p:cNvSpPr>
            <a:spLocks noGrp="1" noRot="1" noChangeAspect="1"/>
          </p:cNvSpPr>
          <p:nvPr>
            <p:ph type="sldImg"/>
          </p:nvPr>
        </p:nvSpPr>
        <p:spPr>
          <a:xfrm>
            <a:off x="-423863" y="517525"/>
            <a:ext cx="4459288" cy="2509838"/>
          </a:xfrm>
        </p:spPr>
      </p:sp>
    </p:spTree>
    <p:extLst>
      <p:ext uri="{BB962C8B-B14F-4D97-AF65-F5344CB8AC3E}">
        <p14:creationId xmlns:p14="http://schemas.microsoft.com/office/powerpoint/2010/main" val="3546131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517525"/>
            <a:ext cx="4459288" cy="2509838"/>
          </a:xfrm>
        </p:spPr>
      </p:sp>
      <p:sp>
        <p:nvSpPr>
          <p:cNvPr id="3" name="Notes Placeholder 2"/>
          <p:cNvSpPr>
            <a:spLocks noGrp="1"/>
          </p:cNvSpPr>
          <p:nvPr>
            <p:ph type="body" idx="1"/>
          </p:nvPr>
        </p:nvSpPr>
        <p:spPr/>
        <p:txBody>
          <a:bodyPr/>
          <a:lstStyle/>
          <a:p>
            <a:pPr marL="171427" indent="-171427">
              <a:buFont typeface="Arial" panose="020B0604020202020204" pitchFamily="34" charset="0"/>
              <a:buChar char="•"/>
            </a:pPr>
            <a:r>
              <a:rPr lang="en-US"/>
              <a:t>Implemented as part of Ed Law 2(d)</a:t>
            </a:r>
          </a:p>
          <a:p>
            <a:pPr marL="171427" indent="-171427">
              <a:buFont typeface="Arial" panose="020B0604020202020204" pitchFamily="34" charset="0"/>
              <a:buChar char="•"/>
            </a:pPr>
            <a:r>
              <a:rPr lang="en-US"/>
              <a:t>14 days is the maximum allowed</a:t>
            </a:r>
          </a:p>
        </p:txBody>
      </p:sp>
      <p:sp>
        <p:nvSpPr>
          <p:cNvPr id="4" name="Slide Number Placeholder 3"/>
          <p:cNvSpPr>
            <a:spLocks noGrp="1"/>
          </p:cNvSpPr>
          <p:nvPr>
            <p:ph type="sldNum" sz="quarter" idx="10"/>
          </p:nvPr>
        </p:nvSpPr>
        <p:spPr/>
        <p:txBody>
          <a:bodyPr/>
          <a:lstStyle/>
          <a:p>
            <a:fld id="{B584B600-0B5E-4E78-A4E0-CD1300DC010C}" type="slidenum">
              <a:rPr lang="en-US" smtClean="0"/>
              <a:pPr/>
              <a:t>20</a:t>
            </a:fld>
            <a:endParaRPr lang="en-US"/>
          </a:p>
        </p:txBody>
      </p:sp>
    </p:spTree>
    <p:extLst>
      <p:ext uri="{BB962C8B-B14F-4D97-AF65-F5344CB8AC3E}">
        <p14:creationId xmlns:p14="http://schemas.microsoft.com/office/powerpoint/2010/main" val="3626915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21</a:t>
            </a:fld>
            <a:endParaRPr lang="en-US"/>
          </a:p>
        </p:txBody>
      </p:sp>
    </p:spTree>
    <p:extLst>
      <p:ext uri="{BB962C8B-B14F-4D97-AF65-F5344CB8AC3E}">
        <p14:creationId xmlns:p14="http://schemas.microsoft.com/office/powerpoint/2010/main" val="3303110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517525"/>
            <a:ext cx="4459288" cy="2509838"/>
          </a:xfrm>
        </p:spPr>
      </p:sp>
      <p:sp>
        <p:nvSpPr>
          <p:cNvPr id="3" name="Notes Placeholder 2"/>
          <p:cNvSpPr>
            <a:spLocks noGrp="1"/>
          </p:cNvSpPr>
          <p:nvPr>
            <p:ph type="body" idx="1"/>
          </p:nvPr>
        </p:nvSpPr>
        <p:spPr/>
        <p:txBody>
          <a:bodyPr/>
          <a:lstStyle/>
          <a:p>
            <a:pPr marL="171427" indent="-171427">
              <a:buFont typeface="Arial" panose="020B0604020202020204" pitchFamily="34" charset="0"/>
              <a:buChar char="•"/>
            </a:pPr>
            <a:r>
              <a:rPr lang="en-US"/>
              <a:t>Implemented as part of Ed Law 2(d)</a:t>
            </a:r>
          </a:p>
          <a:p>
            <a:pPr marL="171427" indent="-171427">
              <a:buFont typeface="Arial" panose="020B0604020202020204" pitchFamily="34" charset="0"/>
              <a:buChar char="•"/>
            </a:pPr>
            <a:r>
              <a:rPr lang="en-US"/>
              <a:t>14 days is the maximum allowed</a:t>
            </a:r>
          </a:p>
        </p:txBody>
      </p:sp>
      <p:sp>
        <p:nvSpPr>
          <p:cNvPr id="4" name="Slide Number Placeholder 3"/>
          <p:cNvSpPr>
            <a:spLocks noGrp="1"/>
          </p:cNvSpPr>
          <p:nvPr>
            <p:ph type="sldNum" sz="quarter" idx="10"/>
          </p:nvPr>
        </p:nvSpPr>
        <p:spPr/>
        <p:txBody>
          <a:bodyPr/>
          <a:lstStyle/>
          <a:p>
            <a:fld id="{B584B600-0B5E-4E78-A4E0-CD1300DC010C}" type="slidenum">
              <a:rPr lang="en-US" smtClean="0"/>
              <a:pPr/>
              <a:t>22</a:t>
            </a:fld>
            <a:endParaRPr lang="en-US"/>
          </a:p>
        </p:txBody>
      </p:sp>
    </p:spTree>
    <p:extLst>
      <p:ext uri="{BB962C8B-B14F-4D97-AF65-F5344CB8AC3E}">
        <p14:creationId xmlns:p14="http://schemas.microsoft.com/office/powerpoint/2010/main" val="3897453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23</a:t>
            </a:fld>
            <a:endParaRPr lang="en-US"/>
          </a:p>
        </p:txBody>
      </p:sp>
    </p:spTree>
    <p:extLst>
      <p:ext uri="{BB962C8B-B14F-4D97-AF65-F5344CB8AC3E}">
        <p14:creationId xmlns:p14="http://schemas.microsoft.com/office/powerpoint/2010/main" val="200547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24</a:t>
            </a:fld>
            <a:endParaRPr lang="en-US"/>
          </a:p>
        </p:txBody>
      </p:sp>
    </p:spTree>
    <p:extLst>
      <p:ext uri="{BB962C8B-B14F-4D97-AF65-F5344CB8AC3E}">
        <p14:creationId xmlns:p14="http://schemas.microsoft.com/office/powerpoint/2010/main" val="176790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25</a:t>
            </a:fld>
            <a:endParaRPr lang="en-US"/>
          </a:p>
        </p:txBody>
      </p:sp>
    </p:spTree>
    <p:extLst>
      <p:ext uri="{BB962C8B-B14F-4D97-AF65-F5344CB8AC3E}">
        <p14:creationId xmlns:p14="http://schemas.microsoft.com/office/powerpoint/2010/main" val="13577061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26</a:t>
            </a:fld>
            <a:endParaRPr lang="en-US"/>
          </a:p>
        </p:txBody>
      </p:sp>
    </p:spTree>
    <p:extLst>
      <p:ext uri="{BB962C8B-B14F-4D97-AF65-F5344CB8AC3E}">
        <p14:creationId xmlns:p14="http://schemas.microsoft.com/office/powerpoint/2010/main" val="21550435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  </a:t>
            </a:r>
          </a:p>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27</a:t>
            </a:fld>
            <a:endParaRPr lang="en-US"/>
          </a:p>
        </p:txBody>
      </p:sp>
      <p:sp>
        <p:nvSpPr>
          <p:cNvPr id="10" name="Slide Image Placeholder 9"/>
          <p:cNvSpPr>
            <a:spLocks noGrp="1" noRot="1" noChangeAspect="1"/>
          </p:cNvSpPr>
          <p:nvPr>
            <p:ph type="sldImg"/>
          </p:nvPr>
        </p:nvSpPr>
        <p:spPr>
          <a:xfrm>
            <a:off x="-423863" y="517525"/>
            <a:ext cx="4459288" cy="2509838"/>
          </a:xfrm>
        </p:spPr>
      </p:sp>
    </p:spTree>
    <p:extLst>
      <p:ext uri="{BB962C8B-B14F-4D97-AF65-F5344CB8AC3E}">
        <p14:creationId xmlns:p14="http://schemas.microsoft.com/office/powerpoint/2010/main" val="33552907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517525"/>
            <a:ext cx="4459288" cy="2509838"/>
          </a:xfrm>
        </p:spPr>
      </p:sp>
      <p:sp>
        <p:nvSpPr>
          <p:cNvPr id="3" name="Notes Placeholder 2"/>
          <p:cNvSpPr>
            <a:spLocks noGrp="1"/>
          </p:cNvSpPr>
          <p:nvPr>
            <p:ph type="body" idx="1"/>
          </p:nvPr>
        </p:nvSpPr>
        <p:spPr/>
        <p:txBody>
          <a:bodyPr/>
          <a:lstStyle/>
          <a:p>
            <a:r>
              <a:rPr lang="en-US"/>
              <a:t>Pupils with Disabilities Reporting</a:t>
            </a:r>
          </a:p>
        </p:txBody>
      </p:sp>
      <p:sp>
        <p:nvSpPr>
          <p:cNvPr id="4" name="Slide Number Placeholder 3"/>
          <p:cNvSpPr>
            <a:spLocks noGrp="1"/>
          </p:cNvSpPr>
          <p:nvPr>
            <p:ph type="sldNum" sz="quarter" idx="5"/>
          </p:nvPr>
        </p:nvSpPr>
        <p:spPr/>
        <p:txBody>
          <a:bodyPr/>
          <a:lstStyle/>
          <a:p>
            <a:fld id="{B584B600-0B5E-4E78-A4E0-CD1300DC010C}" type="slidenum">
              <a:rPr lang="en-US" smtClean="0"/>
              <a:pPr/>
              <a:t>28</a:t>
            </a:fld>
            <a:endParaRPr lang="en-US"/>
          </a:p>
        </p:txBody>
      </p:sp>
    </p:spTree>
    <p:extLst>
      <p:ext uri="{BB962C8B-B14F-4D97-AF65-F5344CB8AC3E}">
        <p14:creationId xmlns:p14="http://schemas.microsoft.com/office/powerpoint/2010/main" val="10068979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defTabSz="966423"/>
            <a:r>
              <a:rPr lang="en-US"/>
              <a:t>The October Snapshot reports preschool and school age SWD data and is certified in the PD Data System by your PPS/SPED Director or Superintendent</a:t>
            </a:r>
          </a:p>
          <a:p>
            <a:pPr defTabSz="966423"/>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29</a:t>
            </a:fld>
            <a:endParaRPr lang="en-US"/>
          </a:p>
        </p:txBody>
      </p:sp>
      <p:sp>
        <p:nvSpPr>
          <p:cNvPr id="10" name="Slide Image Placeholder 9"/>
          <p:cNvSpPr>
            <a:spLocks noGrp="1" noRot="1" noChangeAspect="1"/>
          </p:cNvSpPr>
          <p:nvPr>
            <p:ph type="sldImg"/>
          </p:nvPr>
        </p:nvSpPr>
        <p:spPr>
          <a:xfrm>
            <a:off x="-423863" y="517525"/>
            <a:ext cx="4459288" cy="2509838"/>
          </a:xfrm>
        </p:spPr>
      </p:sp>
    </p:spTree>
    <p:extLst>
      <p:ext uri="{BB962C8B-B14F-4D97-AF65-F5344CB8AC3E}">
        <p14:creationId xmlns:p14="http://schemas.microsoft.com/office/powerpoint/2010/main" val="3394412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3</a:t>
            </a:fld>
            <a:endParaRPr lang="en-US"/>
          </a:p>
        </p:txBody>
      </p:sp>
    </p:spTree>
    <p:extLst>
      <p:ext uri="{BB962C8B-B14F-4D97-AF65-F5344CB8AC3E}">
        <p14:creationId xmlns:p14="http://schemas.microsoft.com/office/powerpoint/2010/main" val="41398232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defTabSz="966423"/>
            <a:r>
              <a:rPr lang="en-US"/>
              <a:t>Coordinate the upload of the special education data which is contained in the Type of Disability and BEDS/October Snapshot.</a:t>
            </a:r>
          </a:p>
          <a:p>
            <a:pPr defTabSz="966423"/>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30</a:t>
            </a:fld>
            <a:endParaRPr lang="en-US"/>
          </a:p>
        </p:txBody>
      </p:sp>
      <p:sp>
        <p:nvSpPr>
          <p:cNvPr id="10" name="Slide Image Placeholder 9"/>
          <p:cNvSpPr>
            <a:spLocks noGrp="1" noRot="1" noChangeAspect="1"/>
          </p:cNvSpPr>
          <p:nvPr>
            <p:ph type="sldImg"/>
          </p:nvPr>
        </p:nvSpPr>
        <p:spPr>
          <a:xfrm>
            <a:off x="-423863" y="517525"/>
            <a:ext cx="4459288" cy="2509838"/>
          </a:xfrm>
        </p:spPr>
      </p:sp>
    </p:spTree>
    <p:extLst>
      <p:ext uri="{BB962C8B-B14F-4D97-AF65-F5344CB8AC3E}">
        <p14:creationId xmlns:p14="http://schemas.microsoft.com/office/powerpoint/2010/main" val="16012230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HANDOUT:</a:t>
            </a:r>
          </a:p>
          <a:p>
            <a:r>
              <a:rPr lang="en-US"/>
              <a:t>This reporting table handout lists the data points used to fulfill each VR, and which entities need to report and/or review</a:t>
            </a:r>
          </a:p>
        </p:txBody>
      </p:sp>
      <p:sp>
        <p:nvSpPr>
          <p:cNvPr id="4" name="Slide Number Placeholder 3"/>
          <p:cNvSpPr>
            <a:spLocks noGrp="1"/>
          </p:cNvSpPr>
          <p:nvPr>
            <p:ph type="sldNum" sz="quarter" idx="5"/>
          </p:nvPr>
        </p:nvSpPr>
        <p:spPr/>
        <p:txBody>
          <a:bodyPr/>
          <a:lstStyle/>
          <a:p>
            <a:fld id="{B584B600-0B5E-4E78-A4E0-CD1300DC010C}" type="slidenum">
              <a:rPr lang="en-US" smtClean="0"/>
              <a:pPr/>
              <a:t>31</a:t>
            </a:fld>
            <a:endParaRPr lang="en-US"/>
          </a:p>
        </p:txBody>
      </p:sp>
    </p:spTree>
    <p:extLst>
      <p:ext uri="{BB962C8B-B14F-4D97-AF65-F5344CB8AC3E}">
        <p14:creationId xmlns:p14="http://schemas.microsoft.com/office/powerpoint/2010/main" val="42175753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32</a:t>
            </a:fld>
            <a:endParaRPr lang="en-US"/>
          </a:p>
        </p:txBody>
      </p:sp>
      <p:sp>
        <p:nvSpPr>
          <p:cNvPr id="10" name="Slide Image Placeholder 9"/>
          <p:cNvSpPr>
            <a:spLocks noGrp="1" noRot="1" noChangeAspect="1"/>
          </p:cNvSpPr>
          <p:nvPr>
            <p:ph type="sldImg"/>
          </p:nvPr>
        </p:nvSpPr>
        <p:spPr>
          <a:xfrm>
            <a:off x="-423863" y="517525"/>
            <a:ext cx="4459288" cy="2509838"/>
          </a:xfrm>
        </p:spPr>
      </p:sp>
    </p:spTree>
    <p:extLst>
      <p:ext uri="{BB962C8B-B14F-4D97-AF65-F5344CB8AC3E}">
        <p14:creationId xmlns:p14="http://schemas.microsoft.com/office/powerpoint/2010/main" val="28068347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B584B600-0B5E-4E78-A4E0-CD1300DC010C}" type="slidenum">
              <a:rPr lang="en-US" smtClean="0"/>
              <a:pPr/>
              <a:t>33</a:t>
            </a:fld>
            <a:endParaRPr lang="en-US"/>
          </a:p>
        </p:txBody>
      </p:sp>
      <p:sp>
        <p:nvSpPr>
          <p:cNvPr id="10" name="Slide Image Placeholder 9"/>
          <p:cNvSpPr>
            <a:spLocks noGrp="1" noRot="1" noChangeAspect="1"/>
          </p:cNvSpPr>
          <p:nvPr>
            <p:ph type="sldImg"/>
          </p:nvPr>
        </p:nvSpPr>
        <p:spPr>
          <a:xfrm>
            <a:off x="-423863" y="517525"/>
            <a:ext cx="4459288" cy="2509838"/>
          </a:xfrm>
        </p:spPr>
      </p:sp>
    </p:spTree>
    <p:extLst>
      <p:ext uri="{BB962C8B-B14F-4D97-AF65-F5344CB8AC3E}">
        <p14:creationId xmlns:p14="http://schemas.microsoft.com/office/powerpoint/2010/main" val="38346922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517525"/>
            <a:ext cx="4459288" cy="2509838"/>
          </a:xfrm>
        </p:spPr>
      </p:sp>
      <p:sp>
        <p:nvSpPr>
          <p:cNvPr id="3" name="Notes Placeholder 2"/>
          <p:cNvSpPr>
            <a:spLocks noGrp="1"/>
          </p:cNvSpPr>
          <p:nvPr>
            <p:ph type="body" idx="1"/>
          </p:nvPr>
        </p:nvSpPr>
        <p:spPr/>
        <p:txBody>
          <a:bodyPr/>
          <a:lstStyle/>
          <a:p>
            <a:r>
              <a:rPr lang="en-US"/>
              <a:t>Sample of CPSE to K Transition table available as a handout</a:t>
            </a:r>
          </a:p>
        </p:txBody>
      </p:sp>
      <p:sp>
        <p:nvSpPr>
          <p:cNvPr id="4" name="Slide Number Placeholder 3"/>
          <p:cNvSpPr>
            <a:spLocks noGrp="1"/>
          </p:cNvSpPr>
          <p:nvPr>
            <p:ph type="sldNum" sz="quarter" idx="5"/>
          </p:nvPr>
        </p:nvSpPr>
        <p:spPr/>
        <p:txBody>
          <a:bodyPr/>
          <a:lstStyle/>
          <a:p>
            <a:fld id="{B584B600-0B5E-4E78-A4E0-CD1300DC010C}" type="slidenum">
              <a:rPr lang="en-US" smtClean="0"/>
              <a:pPr/>
              <a:t>34</a:t>
            </a:fld>
            <a:endParaRPr lang="en-US"/>
          </a:p>
        </p:txBody>
      </p:sp>
    </p:spTree>
    <p:extLst>
      <p:ext uri="{BB962C8B-B14F-4D97-AF65-F5344CB8AC3E}">
        <p14:creationId xmlns:p14="http://schemas.microsoft.com/office/powerpoint/2010/main" val="14835784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You will receive an error upon import for your TOD if you do not also have a 5905 enrollment for all Home Schooled students who are classified – ASK your PPS Office for a list of all students who are home schooled but not receiving services.</a:t>
            </a:r>
          </a:p>
          <a:p>
            <a:endParaRPr lang="en-US"/>
          </a:p>
          <a:p>
            <a:r>
              <a:rPr lang="en-US"/>
              <a:t>Must also report 5905 enrollment for home schooled who are being evaluated for CSE</a:t>
            </a:r>
          </a:p>
        </p:txBody>
      </p:sp>
      <p:sp>
        <p:nvSpPr>
          <p:cNvPr id="4" name="Slide Number Placeholder 3"/>
          <p:cNvSpPr>
            <a:spLocks noGrp="1"/>
          </p:cNvSpPr>
          <p:nvPr>
            <p:ph type="sldNum" sz="quarter" idx="10"/>
          </p:nvPr>
        </p:nvSpPr>
        <p:spPr/>
        <p:txBody>
          <a:bodyPr/>
          <a:lstStyle/>
          <a:p>
            <a:fld id="{B584B600-0B5E-4E78-A4E0-CD1300DC010C}" type="slidenum">
              <a:rPr lang="en-US" smtClean="0"/>
              <a:pPr/>
              <a:t>35</a:t>
            </a:fld>
            <a:endParaRPr lang="en-US"/>
          </a:p>
        </p:txBody>
      </p:sp>
      <p:sp>
        <p:nvSpPr>
          <p:cNvPr id="10" name="Slide Image Placeholder 9"/>
          <p:cNvSpPr>
            <a:spLocks noGrp="1" noRot="1" noChangeAspect="1"/>
          </p:cNvSpPr>
          <p:nvPr>
            <p:ph type="sldImg"/>
          </p:nvPr>
        </p:nvSpPr>
        <p:spPr>
          <a:xfrm>
            <a:off x="-423863" y="517525"/>
            <a:ext cx="4459288" cy="2509838"/>
          </a:xfrm>
        </p:spPr>
      </p:sp>
    </p:spTree>
    <p:extLst>
      <p:ext uri="{BB962C8B-B14F-4D97-AF65-F5344CB8AC3E}">
        <p14:creationId xmlns:p14="http://schemas.microsoft.com/office/powerpoint/2010/main" val="32215348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See Quick Look handout for details on 4034 and 5905 enrollments for SWD</a:t>
            </a:r>
          </a:p>
          <a:p>
            <a:r>
              <a:rPr lang="en-US"/>
              <a:t>Including:</a:t>
            </a:r>
          </a:p>
          <a:p>
            <a:pPr marL="165518" indent="-165518">
              <a:buFont typeface="Arial" panose="020B0604020202020204" pitchFamily="34" charset="0"/>
              <a:buChar char="•"/>
            </a:pPr>
            <a:r>
              <a:rPr lang="en-US"/>
              <a:t>Withheld from K</a:t>
            </a:r>
          </a:p>
          <a:p>
            <a:pPr marL="165518" indent="-165518">
              <a:buFont typeface="Arial" panose="020B0604020202020204" pitchFamily="34" charset="0"/>
              <a:buChar char="•"/>
            </a:pPr>
            <a:r>
              <a:rPr lang="en-US"/>
              <a:t>Parentally Placed</a:t>
            </a:r>
          </a:p>
          <a:p>
            <a:pPr marL="165518" indent="-165518">
              <a:buFont typeface="Arial" panose="020B0604020202020204" pitchFamily="34" charset="0"/>
              <a:buChar char="•"/>
            </a:pPr>
            <a:r>
              <a:rPr lang="en-US"/>
              <a:t>Home Schooled</a:t>
            </a:r>
          </a:p>
        </p:txBody>
      </p:sp>
      <p:sp>
        <p:nvSpPr>
          <p:cNvPr id="4" name="Slide Number Placeholder 3"/>
          <p:cNvSpPr>
            <a:spLocks noGrp="1"/>
          </p:cNvSpPr>
          <p:nvPr>
            <p:ph type="sldNum" sz="quarter" idx="10"/>
          </p:nvPr>
        </p:nvSpPr>
        <p:spPr/>
        <p:txBody>
          <a:bodyPr/>
          <a:lstStyle/>
          <a:p>
            <a:fld id="{B584B600-0B5E-4E78-A4E0-CD1300DC010C}" type="slidenum">
              <a:rPr lang="en-US" smtClean="0"/>
              <a:pPr/>
              <a:t>36</a:t>
            </a:fld>
            <a:endParaRPr lang="en-US"/>
          </a:p>
        </p:txBody>
      </p:sp>
      <p:sp>
        <p:nvSpPr>
          <p:cNvPr id="10" name="Slide Image Placeholder 9"/>
          <p:cNvSpPr>
            <a:spLocks noGrp="1" noRot="1" noChangeAspect="1"/>
          </p:cNvSpPr>
          <p:nvPr>
            <p:ph type="sldImg"/>
          </p:nvPr>
        </p:nvSpPr>
        <p:spPr>
          <a:xfrm>
            <a:off x="-423863" y="517525"/>
            <a:ext cx="4459288" cy="2509838"/>
          </a:xfrm>
        </p:spPr>
      </p:sp>
    </p:spTree>
    <p:extLst>
      <p:ext uri="{BB962C8B-B14F-4D97-AF65-F5344CB8AC3E}">
        <p14:creationId xmlns:p14="http://schemas.microsoft.com/office/powerpoint/2010/main" val="38101231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With providers being in flux, some service provider locations have closed, while others have opened or changed locations.</a:t>
            </a:r>
          </a:p>
          <a:p>
            <a:endParaRPr lang="en-US"/>
          </a:p>
          <a:p>
            <a:r>
              <a:rPr lang="en-US"/>
              <a:t>If you encounter a location that is not found in Level 0, this is what you need to do:</a:t>
            </a:r>
          </a:p>
        </p:txBody>
      </p:sp>
      <p:sp>
        <p:nvSpPr>
          <p:cNvPr id="4" name="Slide Number Placeholder 3"/>
          <p:cNvSpPr>
            <a:spLocks noGrp="1"/>
          </p:cNvSpPr>
          <p:nvPr>
            <p:ph type="sldNum" sz="quarter" idx="10"/>
          </p:nvPr>
        </p:nvSpPr>
        <p:spPr/>
        <p:txBody>
          <a:bodyPr/>
          <a:lstStyle/>
          <a:p>
            <a:fld id="{B584B600-0B5E-4E78-A4E0-CD1300DC010C}" type="slidenum">
              <a:rPr lang="en-US" smtClean="0"/>
              <a:pPr/>
              <a:t>37</a:t>
            </a:fld>
            <a:endParaRPr lang="en-US"/>
          </a:p>
        </p:txBody>
      </p:sp>
      <p:sp>
        <p:nvSpPr>
          <p:cNvPr id="10" name="Slide Image Placeholder 9"/>
          <p:cNvSpPr>
            <a:spLocks noGrp="1" noRot="1" noChangeAspect="1"/>
          </p:cNvSpPr>
          <p:nvPr>
            <p:ph type="sldImg"/>
          </p:nvPr>
        </p:nvSpPr>
        <p:spPr>
          <a:xfrm>
            <a:off x="-423863" y="517525"/>
            <a:ext cx="4459288" cy="2509838"/>
          </a:xfrm>
        </p:spPr>
      </p:sp>
    </p:spTree>
    <p:extLst>
      <p:ext uri="{BB962C8B-B14F-4D97-AF65-F5344CB8AC3E}">
        <p14:creationId xmlns:p14="http://schemas.microsoft.com/office/powerpoint/2010/main" val="17463540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defTabSz="948337">
              <a:defRPr/>
            </a:pPr>
            <a:r>
              <a:rPr lang="en-US">
                <a:cs typeface="Calibri"/>
              </a:rPr>
              <a:t>Watch the MAARS Weekly for any PD reporting updates or supplemental help sheets</a:t>
            </a:r>
          </a:p>
        </p:txBody>
      </p:sp>
      <p:sp>
        <p:nvSpPr>
          <p:cNvPr id="4" name="Slide Number Placeholder 3"/>
          <p:cNvSpPr>
            <a:spLocks noGrp="1"/>
          </p:cNvSpPr>
          <p:nvPr>
            <p:ph type="sldNum" sz="quarter" idx="10"/>
          </p:nvPr>
        </p:nvSpPr>
        <p:spPr/>
        <p:txBody>
          <a:bodyPr/>
          <a:lstStyle/>
          <a:p>
            <a:fld id="{B584B600-0B5E-4E78-A4E0-CD1300DC010C}" type="slidenum">
              <a:rPr lang="en-US" smtClean="0"/>
              <a:pPr/>
              <a:t>38</a:t>
            </a:fld>
            <a:endParaRPr lang="en-US"/>
          </a:p>
        </p:txBody>
      </p:sp>
      <p:sp>
        <p:nvSpPr>
          <p:cNvPr id="10" name="Slide Image Placeholder 9"/>
          <p:cNvSpPr>
            <a:spLocks noGrp="1" noRot="1" noChangeAspect="1"/>
          </p:cNvSpPr>
          <p:nvPr>
            <p:ph type="sldImg"/>
          </p:nvPr>
        </p:nvSpPr>
        <p:spPr>
          <a:xfrm>
            <a:off x="-423863" y="517525"/>
            <a:ext cx="4459288" cy="2509838"/>
          </a:xfrm>
        </p:spPr>
      </p:sp>
    </p:spTree>
    <p:extLst>
      <p:ext uri="{BB962C8B-B14F-4D97-AF65-F5344CB8AC3E}">
        <p14:creationId xmlns:p14="http://schemas.microsoft.com/office/powerpoint/2010/main" val="21365399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39</a:t>
            </a:fld>
            <a:endParaRPr lang="en-US"/>
          </a:p>
        </p:txBody>
      </p:sp>
    </p:spTree>
    <p:extLst>
      <p:ext uri="{BB962C8B-B14F-4D97-AF65-F5344CB8AC3E}">
        <p14:creationId xmlns:p14="http://schemas.microsoft.com/office/powerpoint/2010/main" val="2358319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4</a:t>
            </a:fld>
            <a:endParaRPr lang="en-US"/>
          </a:p>
        </p:txBody>
      </p:sp>
    </p:spTree>
    <p:extLst>
      <p:ext uri="{BB962C8B-B14F-4D97-AF65-F5344CB8AC3E}">
        <p14:creationId xmlns:p14="http://schemas.microsoft.com/office/powerpoint/2010/main" val="41964989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41</a:t>
            </a:fld>
            <a:endParaRPr lang="en-US"/>
          </a:p>
        </p:txBody>
      </p:sp>
    </p:spTree>
    <p:extLst>
      <p:ext uri="{BB962C8B-B14F-4D97-AF65-F5344CB8AC3E}">
        <p14:creationId xmlns:p14="http://schemas.microsoft.com/office/powerpoint/2010/main" val="29040861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42</a:t>
            </a:fld>
            <a:endParaRPr lang="en-US"/>
          </a:p>
        </p:txBody>
      </p:sp>
    </p:spTree>
    <p:extLst>
      <p:ext uri="{BB962C8B-B14F-4D97-AF65-F5344CB8AC3E}">
        <p14:creationId xmlns:p14="http://schemas.microsoft.com/office/powerpoint/2010/main" val="3251274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43</a:t>
            </a:fld>
            <a:endParaRPr lang="en-US"/>
          </a:p>
        </p:txBody>
      </p:sp>
    </p:spTree>
    <p:extLst>
      <p:ext uri="{BB962C8B-B14F-4D97-AF65-F5344CB8AC3E}">
        <p14:creationId xmlns:p14="http://schemas.microsoft.com/office/powerpoint/2010/main" val="37038958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44</a:t>
            </a:fld>
            <a:endParaRPr lang="en-US"/>
          </a:p>
        </p:txBody>
      </p:sp>
    </p:spTree>
    <p:extLst>
      <p:ext uri="{BB962C8B-B14F-4D97-AF65-F5344CB8AC3E}">
        <p14:creationId xmlns:p14="http://schemas.microsoft.com/office/powerpoint/2010/main" val="12535894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45</a:t>
            </a:fld>
            <a:endParaRPr lang="en-US"/>
          </a:p>
        </p:txBody>
      </p:sp>
    </p:spTree>
    <p:extLst>
      <p:ext uri="{BB962C8B-B14F-4D97-AF65-F5344CB8AC3E}">
        <p14:creationId xmlns:p14="http://schemas.microsoft.com/office/powerpoint/2010/main" val="33559694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46</a:t>
            </a:fld>
            <a:endParaRPr lang="en-US"/>
          </a:p>
        </p:txBody>
      </p:sp>
    </p:spTree>
    <p:extLst>
      <p:ext uri="{BB962C8B-B14F-4D97-AF65-F5344CB8AC3E}">
        <p14:creationId xmlns:p14="http://schemas.microsoft.com/office/powerpoint/2010/main" val="28629629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47</a:t>
            </a:fld>
            <a:endParaRPr lang="en-US"/>
          </a:p>
        </p:txBody>
      </p:sp>
    </p:spTree>
    <p:extLst>
      <p:ext uri="{BB962C8B-B14F-4D97-AF65-F5344CB8AC3E}">
        <p14:creationId xmlns:p14="http://schemas.microsoft.com/office/powerpoint/2010/main" val="19330337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48</a:t>
            </a:fld>
            <a:endParaRPr lang="en-US"/>
          </a:p>
        </p:txBody>
      </p:sp>
    </p:spTree>
    <p:extLst>
      <p:ext uri="{BB962C8B-B14F-4D97-AF65-F5344CB8AC3E}">
        <p14:creationId xmlns:p14="http://schemas.microsoft.com/office/powerpoint/2010/main" val="8643883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49</a:t>
            </a:fld>
            <a:endParaRPr lang="en-US"/>
          </a:p>
        </p:txBody>
      </p:sp>
    </p:spTree>
    <p:extLst>
      <p:ext uri="{BB962C8B-B14F-4D97-AF65-F5344CB8AC3E}">
        <p14:creationId xmlns:p14="http://schemas.microsoft.com/office/powerpoint/2010/main" val="3300936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50</a:t>
            </a:fld>
            <a:endParaRPr lang="en-US"/>
          </a:p>
        </p:txBody>
      </p:sp>
    </p:spTree>
    <p:extLst>
      <p:ext uri="{BB962C8B-B14F-4D97-AF65-F5344CB8AC3E}">
        <p14:creationId xmlns:p14="http://schemas.microsoft.com/office/powerpoint/2010/main" val="1823085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5</a:t>
            </a:fld>
            <a:endParaRPr lang="en-US"/>
          </a:p>
        </p:txBody>
      </p:sp>
    </p:spTree>
    <p:extLst>
      <p:ext uri="{BB962C8B-B14F-4D97-AF65-F5344CB8AC3E}">
        <p14:creationId xmlns:p14="http://schemas.microsoft.com/office/powerpoint/2010/main" val="40532043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51</a:t>
            </a:fld>
            <a:endParaRPr lang="en-US"/>
          </a:p>
        </p:txBody>
      </p:sp>
    </p:spTree>
    <p:extLst>
      <p:ext uri="{BB962C8B-B14F-4D97-AF65-F5344CB8AC3E}">
        <p14:creationId xmlns:p14="http://schemas.microsoft.com/office/powerpoint/2010/main" val="31281982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52</a:t>
            </a:fld>
            <a:endParaRPr lang="en-US"/>
          </a:p>
        </p:txBody>
      </p:sp>
    </p:spTree>
    <p:extLst>
      <p:ext uri="{BB962C8B-B14F-4D97-AF65-F5344CB8AC3E}">
        <p14:creationId xmlns:p14="http://schemas.microsoft.com/office/powerpoint/2010/main" val="25249228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53</a:t>
            </a:fld>
            <a:endParaRPr lang="en-US"/>
          </a:p>
        </p:txBody>
      </p:sp>
    </p:spTree>
    <p:extLst>
      <p:ext uri="{BB962C8B-B14F-4D97-AF65-F5344CB8AC3E}">
        <p14:creationId xmlns:p14="http://schemas.microsoft.com/office/powerpoint/2010/main" val="8129808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54</a:t>
            </a:fld>
            <a:endParaRPr lang="en-US"/>
          </a:p>
        </p:txBody>
      </p:sp>
    </p:spTree>
    <p:extLst>
      <p:ext uri="{BB962C8B-B14F-4D97-AF65-F5344CB8AC3E}">
        <p14:creationId xmlns:p14="http://schemas.microsoft.com/office/powerpoint/2010/main" val="34590124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55</a:t>
            </a:fld>
            <a:endParaRPr lang="en-US"/>
          </a:p>
        </p:txBody>
      </p:sp>
    </p:spTree>
    <p:extLst>
      <p:ext uri="{BB962C8B-B14F-4D97-AF65-F5344CB8AC3E}">
        <p14:creationId xmlns:p14="http://schemas.microsoft.com/office/powerpoint/2010/main" val="6295706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56</a:t>
            </a:fld>
            <a:endParaRPr lang="en-US"/>
          </a:p>
        </p:txBody>
      </p:sp>
    </p:spTree>
    <p:extLst>
      <p:ext uri="{BB962C8B-B14F-4D97-AF65-F5344CB8AC3E}">
        <p14:creationId xmlns:p14="http://schemas.microsoft.com/office/powerpoint/2010/main" val="21529889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57</a:t>
            </a:fld>
            <a:endParaRPr lang="en-US"/>
          </a:p>
        </p:txBody>
      </p:sp>
    </p:spTree>
    <p:extLst>
      <p:ext uri="{BB962C8B-B14F-4D97-AF65-F5344CB8AC3E}">
        <p14:creationId xmlns:p14="http://schemas.microsoft.com/office/powerpoint/2010/main" val="41467829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58</a:t>
            </a:fld>
            <a:endParaRPr lang="en-US"/>
          </a:p>
        </p:txBody>
      </p:sp>
    </p:spTree>
    <p:extLst>
      <p:ext uri="{BB962C8B-B14F-4D97-AF65-F5344CB8AC3E}">
        <p14:creationId xmlns:p14="http://schemas.microsoft.com/office/powerpoint/2010/main" val="6051093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59</a:t>
            </a:fld>
            <a:endParaRPr lang="en-US"/>
          </a:p>
        </p:txBody>
      </p:sp>
    </p:spTree>
    <p:extLst>
      <p:ext uri="{BB962C8B-B14F-4D97-AF65-F5344CB8AC3E}">
        <p14:creationId xmlns:p14="http://schemas.microsoft.com/office/powerpoint/2010/main" val="36475042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60</a:t>
            </a:fld>
            <a:endParaRPr lang="en-US"/>
          </a:p>
        </p:txBody>
      </p:sp>
    </p:spTree>
    <p:extLst>
      <p:ext uri="{BB962C8B-B14F-4D97-AF65-F5344CB8AC3E}">
        <p14:creationId xmlns:p14="http://schemas.microsoft.com/office/powerpoint/2010/main" val="336850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6</a:t>
            </a:fld>
            <a:endParaRPr lang="en-US"/>
          </a:p>
        </p:txBody>
      </p:sp>
    </p:spTree>
    <p:extLst>
      <p:ext uri="{BB962C8B-B14F-4D97-AF65-F5344CB8AC3E}">
        <p14:creationId xmlns:p14="http://schemas.microsoft.com/office/powerpoint/2010/main" val="13486922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61</a:t>
            </a:fld>
            <a:endParaRPr lang="en-US"/>
          </a:p>
        </p:txBody>
      </p:sp>
    </p:spTree>
    <p:extLst>
      <p:ext uri="{BB962C8B-B14F-4D97-AF65-F5344CB8AC3E}">
        <p14:creationId xmlns:p14="http://schemas.microsoft.com/office/powerpoint/2010/main" val="22519113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62</a:t>
            </a:fld>
            <a:endParaRPr lang="en-US"/>
          </a:p>
        </p:txBody>
      </p:sp>
    </p:spTree>
    <p:extLst>
      <p:ext uri="{BB962C8B-B14F-4D97-AF65-F5344CB8AC3E}">
        <p14:creationId xmlns:p14="http://schemas.microsoft.com/office/powerpoint/2010/main" val="19137352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63</a:t>
            </a:fld>
            <a:endParaRPr lang="en-US"/>
          </a:p>
        </p:txBody>
      </p:sp>
    </p:spTree>
    <p:extLst>
      <p:ext uri="{BB962C8B-B14F-4D97-AF65-F5344CB8AC3E}">
        <p14:creationId xmlns:p14="http://schemas.microsoft.com/office/powerpoint/2010/main" val="40375054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64</a:t>
            </a:fld>
            <a:endParaRPr lang="en-US"/>
          </a:p>
        </p:txBody>
      </p:sp>
    </p:spTree>
    <p:extLst>
      <p:ext uri="{BB962C8B-B14F-4D97-AF65-F5344CB8AC3E}">
        <p14:creationId xmlns:p14="http://schemas.microsoft.com/office/powerpoint/2010/main" val="11353760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66</a:t>
            </a:fld>
            <a:endParaRPr lang="en-US"/>
          </a:p>
        </p:txBody>
      </p:sp>
    </p:spTree>
    <p:extLst>
      <p:ext uri="{BB962C8B-B14F-4D97-AF65-F5344CB8AC3E}">
        <p14:creationId xmlns:p14="http://schemas.microsoft.com/office/powerpoint/2010/main" val="5860894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67</a:t>
            </a:fld>
            <a:endParaRPr lang="en-US"/>
          </a:p>
        </p:txBody>
      </p:sp>
    </p:spTree>
    <p:extLst>
      <p:ext uri="{BB962C8B-B14F-4D97-AF65-F5344CB8AC3E}">
        <p14:creationId xmlns:p14="http://schemas.microsoft.com/office/powerpoint/2010/main" val="16121733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69</a:t>
            </a:fld>
            <a:endParaRPr lang="en-US"/>
          </a:p>
        </p:txBody>
      </p:sp>
    </p:spTree>
    <p:extLst>
      <p:ext uri="{BB962C8B-B14F-4D97-AF65-F5344CB8AC3E}">
        <p14:creationId xmlns:p14="http://schemas.microsoft.com/office/powerpoint/2010/main" val="23501799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70</a:t>
            </a:fld>
            <a:endParaRPr lang="en-US"/>
          </a:p>
        </p:txBody>
      </p:sp>
    </p:spTree>
    <p:extLst>
      <p:ext uri="{BB962C8B-B14F-4D97-AF65-F5344CB8AC3E}">
        <p14:creationId xmlns:p14="http://schemas.microsoft.com/office/powerpoint/2010/main" val="23752700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71</a:t>
            </a:fld>
            <a:endParaRPr lang="en-US"/>
          </a:p>
        </p:txBody>
      </p:sp>
    </p:spTree>
    <p:extLst>
      <p:ext uri="{BB962C8B-B14F-4D97-AF65-F5344CB8AC3E}">
        <p14:creationId xmlns:p14="http://schemas.microsoft.com/office/powerpoint/2010/main" val="39822260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72</a:t>
            </a:fld>
            <a:endParaRPr lang="en-US"/>
          </a:p>
        </p:txBody>
      </p:sp>
    </p:spTree>
    <p:extLst>
      <p:ext uri="{BB962C8B-B14F-4D97-AF65-F5344CB8AC3E}">
        <p14:creationId xmlns:p14="http://schemas.microsoft.com/office/powerpoint/2010/main" val="327079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7</a:t>
            </a:fld>
            <a:endParaRPr lang="en-US"/>
          </a:p>
        </p:txBody>
      </p:sp>
    </p:spTree>
    <p:extLst>
      <p:ext uri="{BB962C8B-B14F-4D97-AF65-F5344CB8AC3E}">
        <p14:creationId xmlns:p14="http://schemas.microsoft.com/office/powerpoint/2010/main" val="29579050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73</a:t>
            </a:fld>
            <a:endParaRPr lang="en-US"/>
          </a:p>
        </p:txBody>
      </p:sp>
    </p:spTree>
    <p:extLst>
      <p:ext uri="{BB962C8B-B14F-4D97-AF65-F5344CB8AC3E}">
        <p14:creationId xmlns:p14="http://schemas.microsoft.com/office/powerpoint/2010/main" val="11009823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74</a:t>
            </a:fld>
            <a:endParaRPr lang="en-US"/>
          </a:p>
        </p:txBody>
      </p:sp>
    </p:spTree>
    <p:extLst>
      <p:ext uri="{BB962C8B-B14F-4D97-AF65-F5344CB8AC3E}">
        <p14:creationId xmlns:p14="http://schemas.microsoft.com/office/powerpoint/2010/main" val="32464648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75</a:t>
            </a:fld>
            <a:endParaRPr lang="en-US"/>
          </a:p>
        </p:txBody>
      </p:sp>
      <p:sp>
        <p:nvSpPr>
          <p:cNvPr id="10" name="Slide Image Placeholder 9"/>
          <p:cNvSpPr>
            <a:spLocks noGrp="1" noRot="1" noChangeAspect="1"/>
          </p:cNvSpPr>
          <p:nvPr>
            <p:ph type="sldImg"/>
          </p:nvPr>
        </p:nvSpPr>
        <p:spPr>
          <a:xfrm>
            <a:off x="-423863" y="517525"/>
            <a:ext cx="4459288" cy="2509838"/>
          </a:xfrm>
        </p:spPr>
      </p:sp>
    </p:spTree>
    <p:extLst>
      <p:ext uri="{BB962C8B-B14F-4D97-AF65-F5344CB8AC3E}">
        <p14:creationId xmlns:p14="http://schemas.microsoft.com/office/powerpoint/2010/main" val="2885360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8</a:t>
            </a:fld>
            <a:endParaRPr lang="en-US"/>
          </a:p>
        </p:txBody>
      </p:sp>
      <p:sp>
        <p:nvSpPr>
          <p:cNvPr id="10" name="Slide Image Placeholder 9"/>
          <p:cNvSpPr>
            <a:spLocks noGrp="1" noRot="1" noChangeAspect="1"/>
          </p:cNvSpPr>
          <p:nvPr>
            <p:ph type="sldImg"/>
          </p:nvPr>
        </p:nvSpPr>
        <p:spPr>
          <a:xfrm>
            <a:off x="-423863" y="517525"/>
            <a:ext cx="4459288" cy="2509838"/>
          </a:xfrm>
        </p:spPr>
      </p:sp>
    </p:spTree>
    <p:extLst>
      <p:ext uri="{BB962C8B-B14F-4D97-AF65-F5344CB8AC3E}">
        <p14:creationId xmlns:p14="http://schemas.microsoft.com/office/powerpoint/2010/main" val="1201293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9</a:t>
            </a:fld>
            <a:endParaRPr lang="en-US"/>
          </a:p>
        </p:txBody>
      </p:sp>
    </p:spTree>
    <p:extLst>
      <p:ext uri="{BB962C8B-B14F-4D97-AF65-F5344CB8AC3E}">
        <p14:creationId xmlns:p14="http://schemas.microsoft.com/office/powerpoint/2010/main" val="792720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a:t>Click to edit Master title style</a:t>
            </a:r>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D72E2B-EDD5-48DF-97C8-AB26F5E41E47}" type="datetime1">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FB3AAA-C7BC-422A-B182-5E9C902BC2A4}" type="datetime1">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E212-DE9C-46A4-B765-A12215642877}" type="datetime1">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42E9CCD-6BB8-4209-A6BA-851867956084}"/>
              </a:ext>
            </a:extLst>
          </p:cNvPr>
          <p:cNvSpPr>
            <a:spLocks noGrp="1"/>
          </p:cNvSpPr>
          <p:nvPr>
            <p:ph sz="quarter" idx="16"/>
          </p:nvPr>
        </p:nvSpPr>
        <p:spPr>
          <a:xfrm>
            <a:off x="190947" y="1543792"/>
            <a:ext cx="11898135" cy="47602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Rectangle 23">
            <a:extLst>
              <a:ext uri="{FF2B5EF4-FFF2-40B4-BE49-F238E27FC236}">
                <a16:creationId xmlns:a16="http://schemas.microsoft.com/office/drawing/2014/main" id="{A8354BDC-9788-4AB5-A841-99D95C68804F}"/>
              </a:ext>
            </a:extLst>
          </p:cNvPr>
          <p:cNvSpPr/>
          <p:nvPr userDrawn="1"/>
        </p:nvSpPr>
        <p:spPr>
          <a:xfrm>
            <a:off x="4346853" y="106775"/>
            <a:ext cx="4226024" cy="1033537"/>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2</a:t>
            </a:r>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r>
              <a:rPr lang="en-US" sz="1350"/>
              <a:t>+</a:t>
            </a:r>
          </a:p>
          <a:p>
            <a:pPr algn="ctr"/>
            <a:endParaRPr lang="en-US" sz="1350"/>
          </a:p>
        </p:txBody>
      </p:sp>
      <p:sp>
        <p:nvSpPr>
          <p:cNvPr id="23" name="Rectangle 22">
            <a:extLst>
              <a:ext uri="{FF2B5EF4-FFF2-40B4-BE49-F238E27FC236}">
                <a16:creationId xmlns:a16="http://schemas.microsoft.com/office/drawing/2014/main" id="{36778BD9-B865-4156-B319-6A8242F0D4D5}"/>
              </a:ext>
            </a:extLst>
          </p:cNvPr>
          <p:cNvSpPr/>
          <p:nvPr userDrawn="1"/>
        </p:nvSpPr>
        <p:spPr>
          <a:xfrm>
            <a:off x="3907577" y="194471"/>
            <a:ext cx="4402715" cy="1014808"/>
          </a:xfrm>
          <a:prstGeom prst="rect">
            <a:avLst/>
          </a:prstGeom>
          <a:noFill/>
          <a:ln w="1270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a:extLst>
              <a:ext uri="{FF2B5EF4-FFF2-40B4-BE49-F238E27FC236}">
                <a16:creationId xmlns:a16="http://schemas.microsoft.com/office/drawing/2014/main" id="{AEB70006-7799-4F63-912B-45662CE14500}"/>
              </a:ext>
            </a:extLst>
          </p:cNvPr>
          <p:cNvSpPr/>
          <p:nvPr userDrawn="1"/>
        </p:nvSpPr>
        <p:spPr>
          <a:xfrm>
            <a:off x="3644991" y="402501"/>
            <a:ext cx="4474499" cy="865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004074E6-E39E-4D19-B91F-8E84F37CBF3C}"/>
              </a:ext>
            </a:extLst>
          </p:cNvPr>
          <p:cNvSpPr>
            <a:spLocks noGrp="1"/>
          </p:cNvSpPr>
          <p:nvPr userDrawn="1">
            <p:ph type="title" hasCustomPrompt="1"/>
          </p:nvPr>
        </p:nvSpPr>
        <p:spPr>
          <a:xfrm>
            <a:off x="3893467" y="290086"/>
            <a:ext cx="4226024" cy="573989"/>
          </a:xfrm>
          <a:solidFill>
            <a:schemeClr val="bg1"/>
          </a:solidFill>
        </p:spPr>
        <p:txBody>
          <a:bodyPr lIns="0" rIns="0">
            <a:noAutofit/>
          </a:bodyPr>
          <a:lstStyle>
            <a:lvl1pPr>
              <a:defRPr sz="2400" b="1" spc="0">
                <a:solidFill>
                  <a:srgbClr val="2F3342"/>
                </a:solidFill>
                <a:latin typeface="+mj-lt"/>
              </a:defRPr>
            </a:lvl1pPr>
          </a:lstStyle>
          <a:p>
            <a:r>
              <a:rPr lang="en-US"/>
              <a:t>CLICK TO EDIT MASTER</a:t>
            </a:r>
          </a:p>
        </p:txBody>
      </p:sp>
      <p:sp>
        <p:nvSpPr>
          <p:cNvPr id="4" name="Footer Placeholder 3">
            <a:extLst>
              <a:ext uri="{FF2B5EF4-FFF2-40B4-BE49-F238E27FC236}">
                <a16:creationId xmlns:a16="http://schemas.microsoft.com/office/drawing/2014/main" id="{01A066D4-321A-48BF-84C2-18FC1D7184A7}"/>
              </a:ext>
            </a:extLst>
          </p:cNvPr>
          <p:cNvSpPr>
            <a:spLocks noGrp="1"/>
          </p:cNvSpPr>
          <p:nvPr userDrawn="1">
            <p:ph type="ftr" sz="quarter" idx="17"/>
          </p:nvPr>
        </p:nvSpPr>
        <p:spPr/>
        <p:txBody>
          <a:bodyPr/>
          <a:lstStyle/>
          <a:p>
            <a:r>
              <a:rPr lang="en-US"/>
              <a:t>Add a Footer</a:t>
            </a:r>
          </a:p>
        </p:txBody>
      </p:sp>
      <p:sp>
        <p:nvSpPr>
          <p:cNvPr id="8" name="Slide Number Placeholder 7">
            <a:extLst>
              <a:ext uri="{FF2B5EF4-FFF2-40B4-BE49-F238E27FC236}">
                <a16:creationId xmlns:a16="http://schemas.microsoft.com/office/drawing/2014/main" id="{0CDB4336-A0EC-4019-904C-112405358769}"/>
              </a:ext>
            </a:extLst>
          </p:cNvPr>
          <p:cNvSpPr>
            <a:spLocks noGrp="1"/>
          </p:cNvSpPr>
          <p:nvPr userDrawn="1">
            <p:ph type="sldNum" sz="quarter" idx="18"/>
          </p:nvPr>
        </p:nvSpPr>
        <p:spPr/>
        <p:txBody>
          <a:bodyPr/>
          <a:lstStyle/>
          <a:p>
            <a:fld id="{8C2E478F-E849-4A8C-AF1F-CBCC78A7CBFA}" type="slidenum">
              <a:rPr lang="en-US" smtClean="0"/>
              <a:pPr/>
              <a:t>‹#›</a:t>
            </a:fld>
            <a:endParaRPr lang="en-US"/>
          </a:p>
        </p:txBody>
      </p:sp>
      <p:sp>
        <p:nvSpPr>
          <p:cNvPr id="7" name="Text Placeholder 2">
            <a:extLst>
              <a:ext uri="{FF2B5EF4-FFF2-40B4-BE49-F238E27FC236}">
                <a16:creationId xmlns:a16="http://schemas.microsoft.com/office/drawing/2014/main" id="{6CAAB964-0A56-4842-AA82-7610F726CD14}"/>
              </a:ext>
            </a:extLst>
          </p:cNvPr>
          <p:cNvSpPr>
            <a:spLocks noGrp="1"/>
          </p:cNvSpPr>
          <p:nvPr userDrawn="1">
            <p:ph type="body" idx="13" hasCustomPrompt="1"/>
          </p:nvPr>
        </p:nvSpPr>
        <p:spPr>
          <a:xfrm>
            <a:off x="3907577" y="933044"/>
            <a:ext cx="4197803" cy="456357"/>
          </a:xfrm>
          <a:solidFill>
            <a:schemeClr val="bg1"/>
          </a:solidFill>
        </p:spPr>
        <p:txBody>
          <a:bodyPr lIns="0" rIns="0">
            <a:noAutofit/>
          </a:bodyPr>
          <a:lstStyle>
            <a:lvl1pPr marL="0" indent="0" algn="ctr">
              <a:buNone/>
              <a:defRPr sz="1500" spc="450">
                <a:solidFill>
                  <a:srgbClr val="2F3342"/>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STYLES</a:t>
            </a:r>
          </a:p>
        </p:txBody>
      </p:sp>
    </p:spTree>
    <p:extLst>
      <p:ext uri="{BB962C8B-B14F-4D97-AF65-F5344CB8AC3E}">
        <p14:creationId xmlns:p14="http://schemas.microsoft.com/office/powerpoint/2010/main" val="19394350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3"/>
            <a:ext cx="10058400" cy="2593975"/>
          </a:xfrm>
        </p:spPr>
        <p:txBody>
          <a:bodyPr anchor="b"/>
          <a:lstStyle>
            <a:lvl1pPr>
              <a:defRPr sz="5000">
                <a:ln>
                  <a:noFill/>
                </a:ln>
                <a:solidFill>
                  <a:schemeClr val="tx2"/>
                </a:solidFill>
              </a:defRPr>
            </a:lvl1pPr>
          </a:lstStyle>
          <a:p>
            <a:r>
              <a:rPr lang="en-US"/>
              <a:t>Click to edit Master title style</a:t>
            </a:r>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150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D72E2B-EDD5-48DF-97C8-AB26F5E41E47}" type="datetime1">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C80E9F-532F-4F1C-8841-52134F29F2A4}" type="datetime1">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5486400"/>
            <a:ext cx="10212916" cy="1168400"/>
          </a:xfrm>
        </p:spPr>
        <p:txBody>
          <a:bodyPr anchor="t"/>
          <a:lstStyle>
            <a:lvl1pPr algn="l">
              <a:defRPr sz="2700" b="0" cap="all"/>
            </a:lvl1pPr>
          </a:lstStyle>
          <a:p>
            <a:r>
              <a:rPr lang="en-US"/>
              <a:t>Click to edit Master title style</a:t>
            </a:r>
          </a:p>
        </p:txBody>
      </p:sp>
      <p:sp>
        <p:nvSpPr>
          <p:cNvPr id="3" name="Text Placeholder 2"/>
          <p:cNvSpPr>
            <a:spLocks noGrp="1"/>
          </p:cNvSpPr>
          <p:nvPr>
            <p:ph type="body" idx="1"/>
          </p:nvPr>
        </p:nvSpPr>
        <p:spPr>
          <a:xfrm>
            <a:off x="963086" y="3852863"/>
            <a:ext cx="8180916" cy="1633538"/>
          </a:xfrm>
        </p:spPr>
        <p:txBody>
          <a:bodyPr anchor="b"/>
          <a:lstStyle>
            <a:lvl1pPr marL="0" indent="0">
              <a:buNone/>
              <a:defRPr sz="1500">
                <a:solidFill>
                  <a:schemeClr val="tx1">
                    <a:tint val="75000"/>
                  </a:schemeClr>
                </a:soli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439358-0D69-485E-9109-4E7CEDDDD65D}" type="datetime1">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92800" y="1536192"/>
            <a:ext cx="4876800" cy="4590288"/>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6CAB6B-23EB-4958-87A6-5E02E1CB319B}" type="datetime1">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1500" b="1">
                <a:solidFill>
                  <a:schemeClr val="tx2"/>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1500" b="1">
                <a:solidFill>
                  <a:schemeClr val="tx2"/>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39C324-88B6-4226-B035-BE20D9834D71}" type="datetime1">
              <a:rPr lang="en-US" smtClean="0"/>
              <a:t>10/17/2023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446783-8FA6-442D-8E2B-9F8B6ACFDBE3}" type="datetime1">
              <a:rPr lang="en-US" smtClean="0"/>
              <a:t>10/17/2023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CE7104-8B85-4BFD-B51A-D508730CAC4F}" type="datetime1">
              <a:rPr lang="en-US" smtClean="0"/>
              <a:t>10/17/2023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C80E9F-532F-4F1C-8841-52134F29F2A4}" type="datetime1">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1700" b="1"/>
            </a:lvl1pPr>
          </a:lstStyle>
          <a:p>
            <a:r>
              <a:rPr lang="en-US"/>
              <a:t>Click to edit Master title style</a:t>
            </a:r>
          </a:p>
        </p:txBody>
      </p:sp>
      <p:sp>
        <p:nvSpPr>
          <p:cNvPr id="4" name="Text Placeholder 3"/>
          <p:cNvSpPr>
            <a:spLocks noGrp="1"/>
          </p:cNvSpPr>
          <p:nvPr>
            <p:ph type="body" sz="half" idx="2"/>
          </p:nvPr>
        </p:nvSpPr>
        <p:spPr>
          <a:xfrm>
            <a:off x="406401" y="6096000"/>
            <a:ext cx="10363201" cy="609600"/>
          </a:xfrm>
        </p:spPr>
        <p:txBody>
          <a:bodyPr>
            <a:normAutofit/>
          </a:bodyPr>
          <a:lstStyle>
            <a:lvl1pPr marL="0" indent="0" algn="ctr">
              <a:buNone/>
              <a:defRPr sz="12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AE8FB6AF-BB2F-45EE-8D1C-9F2FCD05AE89}" type="datetime1">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BC901B-B5E4-4A47-8F67-5F155DBF4CDE}" type="slidenum">
              <a:rPr lang="en-US" smtClean="0"/>
              <a:pPr/>
              <a:t>‹#›</a:t>
            </a:fld>
            <a:endParaRPr lang="en-US"/>
          </a:p>
        </p:txBody>
      </p:sp>
      <p:sp>
        <p:nvSpPr>
          <p:cNvPr id="9" name="Content Placeholder 8"/>
          <p:cNvSpPr>
            <a:spLocks noGrp="1"/>
          </p:cNvSpPr>
          <p:nvPr>
            <p:ph sz="quarter" idx="13"/>
          </p:nvPr>
        </p:nvSpPr>
        <p:spPr>
          <a:xfrm>
            <a:off x="406400" y="381000"/>
            <a:ext cx="103632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1700" b="1">
                <a:ln>
                  <a:noFill/>
                </a:ln>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0" y="0"/>
            <a:ext cx="11277600" cy="54864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2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8" name="Date Placeholder 7"/>
          <p:cNvSpPr>
            <a:spLocks noGrp="1"/>
          </p:cNvSpPr>
          <p:nvPr>
            <p:ph type="dt" sz="half" idx="10"/>
          </p:nvPr>
        </p:nvSpPr>
        <p:spPr/>
        <p:txBody>
          <a:bodyPr/>
          <a:lstStyle/>
          <a:p>
            <a:fld id="{6D2C0442-8992-4A2B-A40B-3BC0D7080B9D}" type="datetime1">
              <a:rPr lang="en-US" smtClean="0"/>
              <a:t>10/17/2023</a:t>
            </a:fld>
            <a:endParaRPr lang="en-US"/>
          </a:p>
        </p:txBody>
      </p:sp>
      <p:sp>
        <p:nvSpPr>
          <p:cNvPr id="9" name="Slide Number Placeholder 8"/>
          <p:cNvSpPr>
            <a:spLocks noGrp="1"/>
          </p:cNvSpPr>
          <p:nvPr>
            <p:ph type="sldNum" sz="quarter" idx="11"/>
          </p:nvPr>
        </p:nvSpPr>
        <p:spPr/>
        <p:txBody>
          <a:bodyPr/>
          <a:lstStyle/>
          <a:p>
            <a:fld id="{38BC901B-B5E4-4A47-8F67-5F155DBF4CDE}"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FB3AAA-C7BC-422A-B182-5E9C902BC2A4}" type="datetime1">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336800" cy="58515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E212-DE9C-46A4-B765-A12215642877}" type="datetime1">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42E9CCD-6BB8-4209-A6BA-851867956084}"/>
              </a:ext>
            </a:extLst>
          </p:cNvPr>
          <p:cNvSpPr>
            <a:spLocks noGrp="1"/>
          </p:cNvSpPr>
          <p:nvPr>
            <p:ph sz="quarter" idx="16"/>
          </p:nvPr>
        </p:nvSpPr>
        <p:spPr>
          <a:xfrm>
            <a:off x="190949" y="1543793"/>
            <a:ext cx="11898135" cy="47602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Rectangle 23">
            <a:extLst>
              <a:ext uri="{FF2B5EF4-FFF2-40B4-BE49-F238E27FC236}">
                <a16:creationId xmlns:a16="http://schemas.microsoft.com/office/drawing/2014/main" id="{A8354BDC-9788-4AB5-A841-99D95C68804F}"/>
              </a:ext>
            </a:extLst>
          </p:cNvPr>
          <p:cNvSpPr/>
          <p:nvPr userDrawn="1"/>
        </p:nvSpPr>
        <p:spPr>
          <a:xfrm>
            <a:off x="4346853" y="106777"/>
            <a:ext cx="4226024" cy="1033537"/>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t>2</a:t>
            </a:r>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r>
              <a:rPr lang="en-US" sz="1000"/>
              <a:t>+</a:t>
            </a:r>
          </a:p>
          <a:p>
            <a:pPr algn="ctr"/>
            <a:endParaRPr lang="en-US" sz="1000"/>
          </a:p>
        </p:txBody>
      </p:sp>
      <p:sp>
        <p:nvSpPr>
          <p:cNvPr id="23" name="Rectangle 22">
            <a:extLst>
              <a:ext uri="{FF2B5EF4-FFF2-40B4-BE49-F238E27FC236}">
                <a16:creationId xmlns:a16="http://schemas.microsoft.com/office/drawing/2014/main" id="{36778BD9-B865-4156-B319-6A8242F0D4D5}"/>
              </a:ext>
            </a:extLst>
          </p:cNvPr>
          <p:cNvSpPr/>
          <p:nvPr userDrawn="1"/>
        </p:nvSpPr>
        <p:spPr>
          <a:xfrm>
            <a:off x="3907577" y="194471"/>
            <a:ext cx="4402715" cy="1014808"/>
          </a:xfrm>
          <a:prstGeom prst="rect">
            <a:avLst/>
          </a:prstGeom>
          <a:noFill/>
          <a:ln w="1270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5" name="Rectangle 24">
            <a:extLst>
              <a:ext uri="{FF2B5EF4-FFF2-40B4-BE49-F238E27FC236}">
                <a16:creationId xmlns:a16="http://schemas.microsoft.com/office/drawing/2014/main" id="{AEB70006-7799-4F63-912B-45662CE14500}"/>
              </a:ext>
            </a:extLst>
          </p:cNvPr>
          <p:cNvSpPr/>
          <p:nvPr userDrawn="1"/>
        </p:nvSpPr>
        <p:spPr>
          <a:xfrm>
            <a:off x="3644992" y="402501"/>
            <a:ext cx="4474499" cy="865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 name="Title 1">
            <a:extLst>
              <a:ext uri="{FF2B5EF4-FFF2-40B4-BE49-F238E27FC236}">
                <a16:creationId xmlns:a16="http://schemas.microsoft.com/office/drawing/2014/main" id="{004074E6-E39E-4D19-B91F-8E84F37CBF3C}"/>
              </a:ext>
            </a:extLst>
          </p:cNvPr>
          <p:cNvSpPr>
            <a:spLocks noGrp="1"/>
          </p:cNvSpPr>
          <p:nvPr userDrawn="1">
            <p:ph type="title" hasCustomPrompt="1"/>
          </p:nvPr>
        </p:nvSpPr>
        <p:spPr>
          <a:xfrm>
            <a:off x="3893467" y="290088"/>
            <a:ext cx="4226024" cy="573989"/>
          </a:xfrm>
          <a:solidFill>
            <a:schemeClr val="bg1"/>
          </a:solidFill>
        </p:spPr>
        <p:txBody>
          <a:bodyPr lIns="0" rIns="0">
            <a:noAutofit/>
          </a:bodyPr>
          <a:lstStyle>
            <a:lvl1pPr>
              <a:defRPr sz="1800" b="1" spc="0">
                <a:solidFill>
                  <a:srgbClr val="2F3342"/>
                </a:solidFill>
                <a:latin typeface="+mj-lt"/>
              </a:defRPr>
            </a:lvl1pPr>
          </a:lstStyle>
          <a:p>
            <a:r>
              <a:rPr lang="en-US"/>
              <a:t>CLICK TO EDIT MASTER</a:t>
            </a:r>
          </a:p>
        </p:txBody>
      </p:sp>
      <p:sp>
        <p:nvSpPr>
          <p:cNvPr id="4" name="Footer Placeholder 3">
            <a:extLst>
              <a:ext uri="{FF2B5EF4-FFF2-40B4-BE49-F238E27FC236}">
                <a16:creationId xmlns:a16="http://schemas.microsoft.com/office/drawing/2014/main" id="{01A066D4-321A-48BF-84C2-18FC1D7184A7}"/>
              </a:ext>
            </a:extLst>
          </p:cNvPr>
          <p:cNvSpPr>
            <a:spLocks noGrp="1"/>
          </p:cNvSpPr>
          <p:nvPr userDrawn="1">
            <p:ph type="ftr" sz="quarter" idx="17"/>
          </p:nvPr>
        </p:nvSpPr>
        <p:spPr/>
        <p:txBody>
          <a:bodyPr/>
          <a:lstStyle/>
          <a:p>
            <a:r>
              <a:rPr lang="en-US"/>
              <a:t>Add a Footer</a:t>
            </a:r>
          </a:p>
        </p:txBody>
      </p:sp>
      <p:sp>
        <p:nvSpPr>
          <p:cNvPr id="8" name="Slide Number Placeholder 7">
            <a:extLst>
              <a:ext uri="{FF2B5EF4-FFF2-40B4-BE49-F238E27FC236}">
                <a16:creationId xmlns:a16="http://schemas.microsoft.com/office/drawing/2014/main" id="{0CDB4336-A0EC-4019-904C-112405358769}"/>
              </a:ext>
            </a:extLst>
          </p:cNvPr>
          <p:cNvSpPr>
            <a:spLocks noGrp="1"/>
          </p:cNvSpPr>
          <p:nvPr userDrawn="1">
            <p:ph type="sldNum" sz="quarter" idx="18"/>
          </p:nvPr>
        </p:nvSpPr>
        <p:spPr/>
        <p:txBody>
          <a:bodyPr/>
          <a:lstStyle/>
          <a:p>
            <a:fld id="{8C2E478F-E849-4A8C-AF1F-CBCC78A7CBFA}" type="slidenum">
              <a:rPr lang="en-US" smtClean="0"/>
              <a:pPr/>
              <a:t>‹#›</a:t>
            </a:fld>
            <a:endParaRPr lang="en-US"/>
          </a:p>
        </p:txBody>
      </p:sp>
      <p:sp>
        <p:nvSpPr>
          <p:cNvPr id="7" name="Text Placeholder 2">
            <a:extLst>
              <a:ext uri="{FF2B5EF4-FFF2-40B4-BE49-F238E27FC236}">
                <a16:creationId xmlns:a16="http://schemas.microsoft.com/office/drawing/2014/main" id="{6CAAB964-0A56-4842-AA82-7610F726CD14}"/>
              </a:ext>
            </a:extLst>
          </p:cNvPr>
          <p:cNvSpPr>
            <a:spLocks noGrp="1"/>
          </p:cNvSpPr>
          <p:nvPr userDrawn="1">
            <p:ph type="body" idx="13" hasCustomPrompt="1"/>
          </p:nvPr>
        </p:nvSpPr>
        <p:spPr>
          <a:xfrm>
            <a:off x="3907577" y="933046"/>
            <a:ext cx="4197803" cy="456357"/>
          </a:xfrm>
          <a:solidFill>
            <a:schemeClr val="bg1"/>
          </a:solidFill>
        </p:spPr>
        <p:txBody>
          <a:bodyPr lIns="0" rIns="0">
            <a:noAutofit/>
          </a:bodyPr>
          <a:lstStyle>
            <a:lvl1pPr marL="0" indent="0" algn="ctr">
              <a:buNone/>
              <a:defRPr sz="1100" spc="338">
                <a:solidFill>
                  <a:srgbClr val="2F3342"/>
                </a:solidFill>
                <a:latin typeface="+mj-lt"/>
              </a:defRPr>
            </a:lvl1pPr>
            <a:lvl2pPr marL="257175" indent="0">
              <a:buNone/>
              <a:defRPr sz="1100">
                <a:solidFill>
                  <a:schemeClr val="tx1">
                    <a:tint val="75000"/>
                  </a:schemeClr>
                </a:solidFill>
              </a:defRPr>
            </a:lvl2pPr>
            <a:lvl3pPr marL="514350" indent="0">
              <a:buNone/>
              <a:defRPr sz="1000">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STYLES</a:t>
            </a:r>
          </a:p>
        </p:txBody>
      </p:sp>
    </p:spTree>
    <p:extLst>
      <p:ext uri="{BB962C8B-B14F-4D97-AF65-F5344CB8AC3E}">
        <p14:creationId xmlns:p14="http://schemas.microsoft.com/office/powerpoint/2010/main" val="19394350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EB70006-7799-4F63-912B-45662CE14500}"/>
              </a:ext>
            </a:extLst>
          </p:cNvPr>
          <p:cNvSpPr/>
          <p:nvPr userDrawn="1"/>
        </p:nvSpPr>
        <p:spPr>
          <a:xfrm>
            <a:off x="4743612" y="402501"/>
            <a:ext cx="4474499" cy="865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6" name="Content Placeholder 5">
            <a:extLst>
              <a:ext uri="{FF2B5EF4-FFF2-40B4-BE49-F238E27FC236}">
                <a16:creationId xmlns:a16="http://schemas.microsoft.com/office/drawing/2014/main" id="{C42E9CCD-6BB8-4209-A6BA-851867956084}"/>
              </a:ext>
            </a:extLst>
          </p:cNvPr>
          <p:cNvSpPr>
            <a:spLocks noGrp="1"/>
          </p:cNvSpPr>
          <p:nvPr>
            <p:ph sz="quarter" idx="16"/>
          </p:nvPr>
        </p:nvSpPr>
        <p:spPr>
          <a:xfrm>
            <a:off x="190949" y="1543793"/>
            <a:ext cx="11898135" cy="4760267"/>
          </a:xfrm>
        </p:spPr>
        <p:txBody>
          <a:bodyPr>
            <a:normAutofit/>
          </a:bodyPr>
          <a:lstStyle>
            <a:lvl1pPr>
              <a:defRPr sz="2100"/>
            </a:lvl1pPr>
            <a:lvl2pPr>
              <a:defRPr sz="2100"/>
            </a:lvl2pPr>
            <a:lvl3pPr>
              <a:defRPr sz="1800"/>
            </a:lvl3pPr>
            <a:lvl4pPr>
              <a:defRPr sz="15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Rectangle 23">
            <a:extLst>
              <a:ext uri="{FF2B5EF4-FFF2-40B4-BE49-F238E27FC236}">
                <a16:creationId xmlns:a16="http://schemas.microsoft.com/office/drawing/2014/main" id="{A8354BDC-9788-4AB5-A841-99D95C68804F}"/>
              </a:ext>
            </a:extLst>
          </p:cNvPr>
          <p:cNvSpPr/>
          <p:nvPr userDrawn="1"/>
        </p:nvSpPr>
        <p:spPr>
          <a:xfrm>
            <a:off x="5445473" y="106777"/>
            <a:ext cx="4226024" cy="1033537"/>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t>2</a:t>
            </a:r>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endParaRPr lang="en-US" sz="1000"/>
          </a:p>
          <a:p>
            <a:pPr algn="ctr"/>
            <a:r>
              <a:rPr lang="en-US" sz="1000"/>
              <a:t>+</a:t>
            </a:r>
          </a:p>
          <a:p>
            <a:pPr algn="ctr"/>
            <a:endParaRPr lang="en-US" sz="1000"/>
          </a:p>
        </p:txBody>
      </p:sp>
      <p:sp>
        <p:nvSpPr>
          <p:cNvPr id="23" name="Rectangle 22">
            <a:extLst>
              <a:ext uri="{FF2B5EF4-FFF2-40B4-BE49-F238E27FC236}">
                <a16:creationId xmlns:a16="http://schemas.microsoft.com/office/drawing/2014/main" id="{36778BD9-B865-4156-B319-6A8242F0D4D5}"/>
              </a:ext>
            </a:extLst>
          </p:cNvPr>
          <p:cNvSpPr/>
          <p:nvPr userDrawn="1"/>
        </p:nvSpPr>
        <p:spPr>
          <a:xfrm>
            <a:off x="5006197" y="194471"/>
            <a:ext cx="4402715" cy="1014808"/>
          </a:xfrm>
          <a:prstGeom prst="rect">
            <a:avLst/>
          </a:prstGeom>
          <a:noFill/>
          <a:ln w="1270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 name="Title 1">
            <a:extLst>
              <a:ext uri="{FF2B5EF4-FFF2-40B4-BE49-F238E27FC236}">
                <a16:creationId xmlns:a16="http://schemas.microsoft.com/office/drawing/2014/main" id="{004074E6-E39E-4D19-B91F-8E84F37CBF3C}"/>
              </a:ext>
            </a:extLst>
          </p:cNvPr>
          <p:cNvSpPr>
            <a:spLocks noGrp="1"/>
          </p:cNvSpPr>
          <p:nvPr userDrawn="1">
            <p:ph type="title" hasCustomPrompt="1"/>
          </p:nvPr>
        </p:nvSpPr>
        <p:spPr>
          <a:xfrm>
            <a:off x="3617407" y="290088"/>
            <a:ext cx="5600704" cy="573989"/>
          </a:xfrm>
          <a:solidFill>
            <a:schemeClr val="bg1"/>
          </a:solidFill>
        </p:spPr>
        <p:txBody>
          <a:bodyPr lIns="0" rIns="0">
            <a:noAutofit/>
          </a:bodyPr>
          <a:lstStyle>
            <a:lvl1pPr>
              <a:defRPr sz="2100" b="1" spc="0">
                <a:solidFill>
                  <a:srgbClr val="2F3342"/>
                </a:solidFill>
                <a:latin typeface="+mj-lt"/>
              </a:defRPr>
            </a:lvl1pPr>
          </a:lstStyle>
          <a:p>
            <a:r>
              <a:rPr lang="en-US"/>
              <a:t>CLICK TO EDIT MASTER</a:t>
            </a:r>
          </a:p>
        </p:txBody>
      </p:sp>
      <p:sp>
        <p:nvSpPr>
          <p:cNvPr id="4" name="Footer Placeholder 3">
            <a:extLst>
              <a:ext uri="{FF2B5EF4-FFF2-40B4-BE49-F238E27FC236}">
                <a16:creationId xmlns:a16="http://schemas.microsoft.com/office/drawing/2014/main" id="{01A066D4-321A-48BF-84C2-18FC1D7184A7}"/>
              </a:ext>
            </a:extLst>
          </p:cNvPr>
          <p:cNvSpPr>
            <a:spLocks noGrp="1"/>
          </p:cNvSpPr>
          <p:nvPr userDrawn="1">
            <p:ph type="ftr" sz="quarter" idx="17"/>
          </p:nvPr>
        </p:nvSpPr>
        <p:spPr/>
        <p:txBody>
          <a:bodyPr/>
          <a:lstStyle/>
          <a:p>
            <a:r>
              <a:rPr lang="en-US"/>
              <a:t>Add a Footer</a:t>
            </a:r>
          </a:p>
        </p:txBody>
      </p:sp>
      <p:sp>
        <p:nvSpPr>
          <p:cNvPr id="8" name="Slide Number Placeholder 7">
            <a:extLst>
              <a:ext uri="{FF2B5EF4-FFF2-40B4-BE49-F238E27FC236}">
                <a16:creationId xmlns:a16="http://schemas.microsoft.com/office/drawing/2014/main" id="{0CDB4336-A0EC-4019-904C-112405358769}"/>
              </a:ext>
            </a:extLst>
          </p:cNvPr>
          <p:cNvSpPr>
            <a:spLocks noGrp="1"/>
          </p:cNvSpPr>
          <p:nvPr userDrawn="1">
            <p:ph type="sldNum" sz="quarter" idx="18"/>
          </p:nvPr>
        </p:nvSpPr>
        <p:spPr/>
        <p:txBody>
          <a:bodyPr/>
          <a:lstStyle/>
          <a:p>
            <a:fld id="{8C2E478F-E849-4A8C-AF1F-CBCC78A7CBFA}" type="slidenum">
              <a:rPr lang="en-US" smtClean="0"/>
              <a:pPr/>
              <a:t>‹#›</a:t>
            </a:fld>
            <a:endParaRPr lang="en-US"/>
          </a:p>
        </p:txBody>
      </p:sp>
      <p:sp>
        <p:nvSpPr>
          <p:cNvPr id="7" name="Text Placeholder 2">
            <a:extLst>
              <a:ext uri="{FF2B5EF4-FFF2-40B4-BE49-F238E27FC236}">
                <a16:creationId xmlns:a16="http://schemas.microsoft.com/office/drawing/2014/main" id="{6CAAB964-0A56-4842-AA82-7610F726CD14}"/>
              </a:ext>
            </a:extLst>
          </p:cNvPr>
          <p:cNvSpPr>
            <a:spLocks noGrp="1"/>
          </p:cNvSpPr>
          <p:nvPr userDrawn="1">
            <p:ph type="body" idx="13" hasCustomPrompt="1"/>
          </p:nvPr>
        </p:nvSpPr>
        <p:spPr>
          <a:xfrm>
            <a:off x="3617409" y="933046"/>
            <a:ext cx="5586593" cy="456357"/>
          </a:xfrm>
          <a:solidFill>
            <a:schemeClr val="bg1"/>
          </a:solidFill>
        </p:spPr>
        <p:txBody>
          <a:bodyPr lIns="0" rIns="0">
            <a:noAutofit/>
          </a:bodyPr>
          <a:lstStyle>
            <a:lvl1pPr marL="0" indent="0" algn="ctr">
              <a:buNone/>
              <a:defRPr sz="1500" spc="338">
                <a:solidFill>
                  <a:srgbClr val="2F3342"/>
                </a:solidFill>
                <a:latin typeface="+mj-lt"/>
              </a:defRPr>
            </a:lvl1pPr>
            <a:lvl2pPr marL="257175" indent="0">
              <a:buNone/>
              <a:defRPr sz="1100">
                <a:solidFill>
                  <a:schemeClr val="tx1">
                    <a:tint val="75000"/>
                  </a:schemeClr>
                </a:solidFill>
              </a:defRPr>
            </a:lvl2pPr>
            <a:lvl3pPr marL="514350" indent="0">
              <a:buNone/>
              <a:defRPr sz="1000">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STYLES</a:t>
            </a:r>
          </a:p>
        </p:txBody>
      </p:sp>
    </p:spTree>
    <p:extLst>
      <p:ext uri="{BB962C8B-B14F-4D97-AF65-F5344CB8AC3E}">
        <p14:creationId xmlns:p14="http://schemas.microsoft.com/office/powerpoint/2010/main" val="19394350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439358-0D69-485E-9109-4E7CEDDDD65D}" type="datetime1">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6CAB6B-23EB-4958-87A6-5E02E1CB319B}" type="datetime1">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39C324-88B6-4226-B035-BE20D9834D71}" type="datetime1">
              <a:rPr lang="en-US" smtClean="0"/>
              <a:t>10/17/2023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446783-8FA6-442D-8E2B-9F8B6ACFDBE3}" type="datetime1">
              <a:rPr lang="en-US" smtClean="0"/>
              <a:t>10/17/2023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CE7104-8B85-4BFD-B51A-D508730CAC4F}" type="datetime1">
              <a:rPr lang="en-US" smtClean="0"/>
              <a:t>10/17/2023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8FB6AF-BB2F-45EE-8D1C-9F2FCD05AE89}" type="datetime1">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BC901B-B5E4-4A47-8F67-5F155DBF4CDE}" type="slidenum">
              <a:rPr lang="en-US" smtClean="0"/>
              <a:pPr/>
              <a:t>‹#›</a:t>
            </a:fld>
            <a:endParaRPr lang="en-US"/>
          </a:p>
        </p:txBody>
      </p:sp>
      <p:sp>
        <p:nvSpPr>
          <p:cNvPr id="9" name="Content Placeholder 8"/>
          <p:cNvSpPr>
            <a:spLocks noGrp="1"/>
          </p:cNvSpPr>
          <p:nvPr>
            <p:ph sz="quarter" idx="13"/>
          </p:nvPr>
        </p:nvSpPr>
        <p:spPr>
          <a:xfrm>
            <a:off x="406400" y="381000"/>
            <a:ext cx="103632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6D2C0442-8992-4A2B-A40B-3BC0D7080B9D}" type="datetime1">
              <a:rPr lang="en-US" smtClean="0"/>
              <a:t>10/17/2023</a:t>
            </a:fld>
            <a:endParaRPr lang="en-US"/>
          </a:p>
        </p:txBody>
      </p:sp>
      <p:sp>
        <p:nvSpPr>
          <p:cNvPr id="9" name="Slide Number Placeholder 8"/>
          <p:cNvSpPr>
            <a:spLocks noGrp="1"/>
          </p:cNvSpPr>
          <p:nvPr>
            <p:ph type="sldNum" sz="quarter" idx="11"/>
          </p:nvPr>
        </p:nvSpPr>
        <p:spPr/>
        <p:txBody>
          <a:bodyPr/>
          <a:lstStyle/>
          <a:p>
            <a:fld id="{38BC901B-B5E4-4A47-8F67-5F155DBF4CDE}"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38BC901B-B5E4-4A47-8F67-5F155DBF4CDE}" type="slidenum">
              <a:rPr lang="en-US" smtClean="0"/>
              <a:pPr/>
              <a:t>‹#›</a:t>
            </a:fld>
            <a:endParaRPr lang="en-US"/>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F69586FD-F7C3-4AAC-B3A2-32A61DBF0A19}" type="datetime1">
              <a:rPr lang="en-US" smtClean="0"/>
              <a:t>10/17/2023</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400">
                <a:solidFill>
                  <a:srgbClr val="FFFFFF"/>
                </a:solidFill>
              </a:defRPr>
            </a:lvl1pPr>
          </a:lstStyle>
          <a:p>
            <a:fld id="{38BC901B-B5E4-4A47-8F67-5F155DBF4CDE}" type="slidenum">
              <a:rPr lang="en-US" smtClean="0"/>
              <a:pPr/>
              <a:t>‹#›</a:t>
            </a:fld>
            <a:endParaRPr lang="en-US"/>
          </a:p>
        </p:txBody>
      </p:sp>
      <p:sp>
        <p:nvSpPr>
          <p:cNvPr id="5" name="Footer Placeholder 4"/>
          <p:cNvSpPr>
            <a:spLocks noGrp="1"/>
          </p:cNvSpPr>
          <p:nvPr>
            <p:ph type="ftr" sz="quarter" idx="3"/>
          </p:nvPr>
        </p:nvSpPr>
        <p:spPr>
          <a:xfrm rot="16200000">
            <a:off x="10510429" y="3987800"/>
            <a:ext cx="2367281" cy="487680"/>
          </a:xfrm>
          <a:prstGeom prst="rect">
            <a:avLst/>
          </a:prstGeom>
        </p:spPr>
        <p:txBody>
          <a:bodyPr vert="horz" lIns="91440" tIns="45720" rIns="91440" bIns="45720" rtlCol="0" anchor="ctr"/>
          <a:lstStyle>
            <a:lvl1pPr algn="r">
              <a:defRPr sz="900">
                <a:solidFill>
                  <a:schemeClr val="bg2"/>
                </a:solidFill>
              </a:defRPr>
            </a:lvl1pPr>
          </a:lstStyle>
          <a:p>
            <a:endParaRPr lang="en-US"/>
          </a:p>
        </p:txBody>
      </p:sp>
      <p:sp>
        <p:nvSpPr>
          <p:cNvPr id="4" name="Date Placeholder 3"/>
          <p:cNvSpPr>
            <a:spLocks noGrp="1"/>
          </p:cNvSpPr>
          <p:nvPr>
            <p:ph type="dt" sz="half" idx="2"/>
          </p:nvPr>
        </p:nvSpPr>
        <p:spPr>
          <a:xfrm rot="16200000">
            <a:off x="10474870" y="1584960"/>
            <a:ext cx="2438399" cy="487680"/>
          </a:xfrm>
          <a:prstGeom prst="rect">
            <a:avLst/>
          </a:prstGeom>
        </p:spPr>
        <p:txBody>
          <a:bodyPr vert="horz" lIns="91440" tIns="45720" rIns="91440" bIns="45720" rtlCol="0" anchor="ctr"/>
          <a:lstStyle>
            <a:lvl1pPr algn="l">
              <a:defRPr sz="900">
                <a:solidFill>
                  <a:schemeClr val="bg2"/>
                </a:solidFill>
              </a:defRPr>
            </a:lvl1pPr>
          </a:lstStyle>
          <a:p>
            <a:fld id="{F69586FD-F7C3-4AAC-B3A2-32A61DBF0A19}" type="datetime1">
              <a:rPr lang="en-US" smtClean="0"/>
              <a:t>10/17/2023</a:t>
            </a:fld>
            <a:endParaRPr 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10" r:id="rId12"/>
    <p:sldLayoutId id="2147483709" r:id="rId13"/>
  </p:sldLayoutIdLst>
  <p:hf hdr="0" ftr="0" dt="0"/>
  <p:txStyles>
    <p:titleStyle>
      <a:lvl1pPr algn="l" defTabSz="685800" rtl="0" eaLnBrk="1" latinLnBrk="0" hangingPunct="1">
        <a:spcBef>
          <a:spcPct val="0"/>
        </a:spcBef>
        <a:buNone/>
        <a:defRPr sz="3500" kern="1200" cap="none" spc="-75" baseline="0">
          <a:ln>
            <a:noFill/>
          </a:ln>
          <a:solidFill>
            <a:schemeClr val="tx2"/>
          </a:solidFill>
          <a:effectLst/>
          <a:latin typeface="+mj-lt"/>
          <a:ea typeface="+mj-ea"/>
          <a:cs typeface="+mj-cs"/>
        </a:defRPr>
      </a:lvl1pPr>
    </p:titleStyle>
    <p:bodyStyle>
      <a:lvl1pPr marL="257175" indent="-171450" algn="l" defTabSz="685800" rtl="0" eaLnBrk="1" latinLnBrk="0" hangingPunct="1">
        <a:spcBef>
          <a:spcPct val="20000"/>
        </a:spcBef>
        <a:buClr>
          <a:schemeClr val="accent1"/>
        </a:buClr>
        <a:buFont typeface="Arial" pitchFamily="34" charset="0"/>
        <a:buChar char="•"/>
        <a:defRPr sz="210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21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5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10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10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10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1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p12.nysed.gov/irs/beds/IMF/home.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hyperlink" Target="https://level0.monroe.edu/login.aspx" TargetMode="External"/><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hyperlink" Target="https://level0-test.monroe.edu" TargetMode="External"/><Relationship Id="rId5" Type="http://schemas.openxmlformats.org/officeDocument/2006/relationships/hyperlink" Target="https://level0.monroe.edu" TargetMode="Externa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hyperlink" Target="mailto:mfrederi@bocesmaars.or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www.p12.nysed.gov/sedcar/data.htm#subschedule"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monroe2boces.org/ContactMAARS.aspx"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monroe2boces.org/2023-10-17Meeting.aspx"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www.monroe2boces.org/Downloads/NYSED%20Preschool%20Data%20Reporting%20sheet.pdf"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p12.nysed.gov/sedcar/locationcodes.html"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s://portal.nysed.gov/pls/sedrefpublic/SED.sed_inst_qry_vw$.startup" TargetMode="External"/><Relationship Id="rId4" Type="http://schemas.openxmlformats.org/officeDocument/2006/relationships/hyperlink" Target="mailto:datasupport@nysed.gov"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mailto:kbaxende@bocesmaars.org"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mailto:lhazard@bocesmaars.org" TargetMode="External"/><Relationship Id="rId4" Type="http://schemas.openxmlformats.org/officeDocument/2006/relationships/hyperlink" Target="mailto:mfrederi@bocesmaars.org"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hyperlink" Target="https://iatmm.com/online-courses/"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s://outlook.office.com/bookwithme/user/5b111e1169c34bd0b458dddcc4db2dc0@monroe2boces.org?anonymous&amp;ep=plink"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hyperlink" Target="https://studentsmonroe2boces-my.sharepoint.com/:b:/g/personal/rmaier_monroe2boces_org1/EbABNA-LYzFFrSf9rNagutUB1Rq-4HCT70i7bcqaRepxow?e=9v5bg9"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http://www.nysed.gov/state-assessment/computer-based-testing-cbt"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cbtsupport.nysed.gov/hc/en-us/articles/115002030266-Nextera-Admin-Roles-Responsibilities"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hyperlink" Target="https://cbtsupport.nysed.gov/hc/en-us/sections/201823103-CBT-RESOURCES"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cbtsupport.nysed.gov/hc/en-us/categories/201173603-Grades-3-8-ELA-and-Math-Computer-Based-Testing"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hyperlink" Target="https://cbtsupport.nysed.gov/hc/en-us/articles/115001584586-Best-Practices-Computer-Based-Testing-Tech-Tips-" TargetMode="External"/><Relationship Id="rId5" Type="http://schemas.openxmlformats.org/officeDocument/2006/relationships/hyperlink" Target="https://cbtsupport.nysed.gov/hc/en-us/articles/360019897591-How-can-I-test-my-school-s-internet-network-for-supporting-the-operational-CBT-administration-" TargetMode="External"/><Relationship Id="rId4" Type="http://schemas.openxmlformats.org/officeDocument/2006/relationships/hyperlink" Target="https://cbtsupport.nysed.gov/hc/en-us/articles/218369643-Do-I-need-to-verify-Technology-Readiness-if-my-school-has-ordered-Grades-3-8-operational-CBT-ELA-or-Math-"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cbtsupport.nysed.gov/hc/en-us/articles/360000813612-Questar-Secure-Browser-Practice-Test-Logins"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s://cbtsupport.nysed.gov/hc/en-us/articles/115000943046-New-York-Question-Sampler" TargetMode="Externa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nysed.gov/sites/default/files/programs/state-assessment/regents-exams-schedule-january-2024.pdf"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hyperlink" Target="https://www.nysed.gov/sites/default/files/programs/state-assessment/regents-exams-schedule-august-2024.pdf" TargetMode="External"/><Relationship Id="rId4" Type="http://schemas.openxmlformats.org/officeDocument/2006/relationships/hyperlink" Target="https://www.nysed.gov/sites/default/files/programs/state-assessment/regents-exams-schedule-june-2024.pdf"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mailto:pzeiner@bocesmaars.org"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133600" y="1295401"/>
            <a:ext cx="7543800" cy="2057400"/>
          </a:xfrm>
        </p:spPr>
        <p:txBody>
          <a:bodyPr/>
          <a:lstStyle/>
          <a:p>
            <a:r>
              <a:rPr lang="en-US"/>
              <a:t>Data Coordinators Meeting</a:t>
            </a:r>
          </a:p>
        </p:txBody>
      </p:sp>
      <p:sp>
        <p:nvSpPr>
          <p:cNvPr id="5" name="Subtitle 4"/>
          <p:cNvSpPr>
            <a:spLocks noGrp="1"/>
          </p:cNvSpPr>
          <p:nvPr>
            <p:ph type="subTitle" idx="1"/>
          </p:nvPr>
        </p:nvSpPr>
        <p:spPr>
          <a:xfrm>
            <a:off x="2057400" y="4524375"/>
            <a:ext cx="6461760" cy="1066800"/>
          </a:xfrm>
        </p:spPr>
        <p:txBody>
          <a:bodyPr>
            <a:normAutofit/>
          </a:bodyPr>
          <a:lstStyle/>
          <a:p>
            <a:r>
              <a:rPr lang="en-US" sz="2400">
                <a:cs typeface="Calibri"/>
              </a:rPr>
              <a:t>October 17, 2023</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4724400"/>
            <a:ext cx="4343400" cy="1905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54740-D95A-86E4-B8F1-DD1AF362C0FB}"/>
              </a:ext>
            </a:extLst>
          </p:cNvPr>
          <p:cNvSpPr>
            <a:spLocks noGrp="1"/>
          </p:cNvSpPr>
          <p:nvPr>
            <p:ph type="title"/>
          </p:nvPr>
        </p:nvSpPr>
        <p:spPr/>
        <p:txBody>
          <a:bodyPr/>
          <a:lstStyle/>
          <a:p>
            <a:r>
              <a:rPr lang="en-US"/>
              <a:t>SIRS Updated Guidance</a:t>
            </a:r>
          </a:p>
        </p:txBody>
      </p:sp>
      <p:sp>
        <p:nvSpPr>
          <p:cNvPr id="3" name="Content Placeholder 2">
            <a:extLst>
              <a:ext uri="{FF2B5EF4-FFF2-40B4-BE49-F238E27FC236}">
                <a16:creationId xmlns:a16="http://schemas.microsoft.com/office/drawing/2014/main" id="{DDB2E8F3-7CF6-B8D9-EC9E-E7FBC0644320}"/>
              </a:ext>
            </a:extLst>
          </p:cNvPr>
          <p:cNvSpPr>
            <a:spLocks noGrp="1"/>
          </p:cNvSpPr>
          <p:nvPr>
            <p:ph idx="1"/>
          </p:nvPr>
        </p:nvSpPr>
        <p:spPr/>
        <p:txBody>
          <a:bodyPr>
            <a:normAutofit/>
          </a:bodyPr>
          <a:lstStyle/>
          <a:p>
            <a:r>
              <a:rPr lang="en-US" sz="1800" b="1"/>
              <a:t>When a Home Schooled student transfers out of your district</a:t>
            </a:r>
          </a:p>
          <a:p>
            <a:pPr lvl="1"/>
            <a:r>
              <a:rPr lang="en-US" sz="1600">
                <a:solidFill>
                  <a:srgbClr val="000000"/>
                </a:solidFill>
              </a:rPr>
              <a:t>Use Reason for Ending Enrollment Code 255 </a:t>
            </a:r>
            <a:r>
              <a:rPr lang="en-US" sz="1600" b="0" i="0" u="none" strike="noStrike" baseline="0">
                <a:solidFill>
                  <a:srgbClr val="000000"/>
                </a:solidFill>
              </a:rPr>
              <a:t>– </a:t>
            </a:r>
            <a:r>
              <a:rPr lang="en-US" sz="1600" b="0" i="1" u="none" strike="noStrike" baseline="0">
                <a:solidFill>
                  <a:srgbClr val="000000"/>
                </a:solidFill>
              </a:rPr>
              <a:t>Transferred to home schooling by parent or guardian</a:t>
            </a:r>
            <a:r>
              <a:rPr lang="en-US" sz="1600">
                <a:solidFill>
                  <a:srgbClr val="000000"/>
                </a:solidFill>
              </a:rPr>
              <a:t> if parent plans to continue homeschooling in new district.</a:t>
            </a:r>
            <a:endParaRPr lang="en-US" sz="1600" b="0" i="0" u="none" strike="noStrike" baseline="0">
              <a:solidFill>
                <a:srgbClr val="000000"/>
              </a:solidFill>
            </a:endParaRPr>
          </a:p>
          <a:p>
            <a:pPr lvl="1"/>
            <a:r>
              <a:rPr lang="en-US" sz="1600" b="0" i="0" u="none" strike="noStrike" baseline="0">
                <a:solidFill>
                  <a:srgbClr val="000000"/>
                </a:solidFill>
              </a:rPr>
              <a:t>When a home schooled student transfers to home schooling in another district or state, the district should exit the student with a Reason for Ending Enrollment Code 255 – </a:t>
            </a:r>
            <a:r>
              <a:rPr lang="en-US" sz="1600" b="0" i="1" u="none" strike="noStrike" baseline="0">
                <a:solidFill>
                  <a:srgbClr val="000000"/>
                </a:solidFill>
              </a:rPr>
              <a:t>Transferred to home schooling by parent or guardian</a:t>
            </a:r>
            <a:r>
              <a:rPr lang="en-US" sz="1600" b="0" i="0" u="none" strike="noStrike" baseline="0">
                <a:solidFill>
                  <a:srgbClr val="000000"/>
                </a:solidFill>
              </a:rPr>
              <a:t>. A formal notice of transfer and intent to instruct the student at home in the new location is required. </a:t>
            </a:r>
          </a:p>
          <a:p>
            <a:r>
              <a:rPr lang="en-US" sz="1800" b="1" i="0" u="none" strike="noStrike" baseline="0">
                <a:solidFill>
                  <a:srgbClr val="000000"/>
                </a:solidFill>
              </a:rPr>
              <a:t>First Date of Entry into Grade 9: </a:t>
            </a:r>
            <a:r>
              <a:rPr lang="en-US" sz="1600" b="0" i="0" u="none" strike="noStrike" baseline="0">
                <a:solidFill>
                  <a:srgbClr val="000000"/>
                </a:solidFill>
              </a:rPr>
              <a:t>Month, day, and year on which the student first entered grade 9 anywhere. Do not enter this information until the student first enrolls in grade 9. This date should not be changed unless the student is an ELL with low literacy level (see Secondary-Level students in Chapter 2). Students with disabilities, who are reported as ungraded for enrollment purposes, must be assigned a first date of entry into grade 9 not later than the first school year during which the student: </a:t>
            </a:r>
          </a:p>
          <a:p>
            <a:pPr marL="754380" lvl="1" indent="-342900">
              <a:buFont typeface="+mj-lt"/>
              <a:buAutoNum type="arabicPeriod"/>
            </a:pPr>
            <a:r>
              <a:rPr lang="en-US" sz="1600" b="0" i="0" u="none" strike="noStrike" baseline="0">
                <a:solidFill>
                  <a:srgbClr val="000000"/>
                </a:solidFill>
              </a:rPr>
              <a:t>is enrolled in a school where the earliest grade is grade 9; OR when a school has grades earlier than grade 9 (e.g., K-12, 7-12), the first school year during which the student participates in any instructional and/or noninstructional activities with his/her same grade 9 aged nondisabled peers (e.g., student participates in extracurricular activity with 9th grade peers; student enrolled in music class with 9th grade peers; student attends grade 9 special or general education classes); OR </a:t>
            </a:r>
          </a:p>
          <a:p>
            <a:pPr marL="754380" lvl="1" indent="-342900">
              <a:buFont typeface="+mj-lt"/>
              <a:buAutoNum type="arabicPeriod"/>
            </a:pPr>
            <a:r>
              <a:rPr lang="en-US" sz="1600" b="0" i="0" u="none" strike="noStrike" baseline="0">
                <a:solidFill>
                  <a:srgbClr val="000000"/>
                </a:solidFill>
              </a:rPr>
              <a:t>turns age 17, whichever occurs first. </a:t>
            </a:r>
          </a:p>
          <a:p>
            <a:endParaRPr lang="en-US"/>
          </a:p>
          <a:p>
            <a:endParaRPr lang="en-US"/>
          </a:p>
        </p:txBody>
      </p:sp>
      <p:sp>
        <p:nvSpPr>
          <p:cNvPr id="4" name="Slide Number Placeholder 3">
            <a:extLst>
              <a:ext uri="{FF2B5EF4-FFF2-40B4-BE49-F238E27FC236}">
                <a16:creationId xmlns:a16="http://schemas.microsoft.com/office/drawing/2014/main" id="{5AF4D2FF-A802-AE7E-3815-335137D73435}"/>
              </a:ext>
            </a:extLst>
          </p:cNvPr>
          <p:cNvSpPr>
            <a:spLocks noGrp="1"/>
          </p:cNvSpPr>
          <p:nvPr>
            <p:ph type="sldNum" sz="quarter" idx="12"/>
          </p:nvPr>
        </p:nvSpPr>
        <p:spPr/>
        <p:txBody>
          <a:bodyPr/>
          <a:lstStyle/>
          <a:p>
            <a:fld id="{38BC901B-B5E4-4A47-8F67-5F155DBF4CDE}" type="slidenum">
              <a:rPr lang="en-US" smtClean="0"/>
              <a:pPr/>
              <a:t>10</a:t>
            </a:fld>
            <a:endParaRPr lang="en-US"/>
          </a:p>
        </p:txBody>
      </p:sp>
    </p:spTree>
    <p:extLst>
      <p:ext uri="{BB962C8B-B14F-4D97-AF65-F5344CB8AC3E}">
        <p14:creationId xmlns:p14="http://schemas.microsoft.com/office/powerpoint/2010/main" val="1094961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A944E-8E74-5B15-1F53-6E9036AC5301}"/>
              </a:ext>
            </a:extLst>
          </p:cNvPr>
          <p:cNvSpPr>
            <a:spLocks noGrp="1"/>
          </p:cNvSpPr>
          <p:nvPr>
            <p:ph type="title"/>
          </p:nvPr>
        </p:nvSpPr>
        <p:spPr/>
        <p:txBody>
          <a:bodyPr/>
          <a:lstStyle/>
          <a:p>
            <a:r>
              <a:rPr lang="en-US"/>
              <a:t>Crisis/Disaster</a:t>
            </a:r>
          </a:p>
        </p:txBody>
      </p:sp>
      <p:sp>
        <p:nvSpPr>
          <p:cNvPr id="3" name="Content Placeholder 2">
            <a:extLst>
              <a:ext uri="{FF2B5EF4-FFF2-40B4-BE49-F238E27FC236}">
                <a16:creationId xmlns:a16="http://schemas.microsoft.com/office/drawing/2014/main" id="{4BBF77C7-4668-6D5D-F08B-260A98925917}"/>
              </a:ext>
            </a:extLst>
          </p:cNvPr>
          <p:cNvSpPr>
            <a:spLocks noGrp="1"/>
          </p:cNvSpPr>
          <p:nvPr>
            <p:ph idx="1"/>
          </p:nvPr>
        </p:nvSpPr>
        <p:spPr/>
        <p:txBody>
          <a:bodyPr/>
          <a:lstStyle/>
          <a:p>
            <a:r>
              <a:rPr lang="en-US" sz="1800" b="0" i="0" u="none" strike="noStrike" baseline="0">
                <a:solidFill>
                  <a:srgbClr val="000000"/>
                </a:solidFill>
              </a:rPr>
              <a:t>A youth of compulsory school age presented at the school for registration that may or may not have all required documentation due to a disaster must be reported with the appropriate crisis/disaster code (category) and when known, the name of the crisis or disaster that led to the student being displaced. </a:t>
            </a:r>
            <a:r>
              <a:rPr lang="en-US" sz="1800" b="0" i="0" u="none" strike="noStrike" baseline="0">
                <a:solidFill>
                  <a:srgbClr val="000000"/>
                </a:solidFill>
                <a:highlight>
                  <a:srgbClr val="FFFF00"/>
                </a:highlight>
              </a:rPr>
              <a:t>This would be reported only in the school year in which the impacted student is first presented at the school for registration. </a:t>
            </a:r>
            <a:r>
              <a:rPr lang="en-US" sz="1800" b="0" i="0" u="none" strike="noStrike" baseline="0">
                <a:solidFill>
                  <a:srgbClr val="000000"/>
                </a:solidFill>
              </a:rPr>
              <a:t>If the student also meets the criteria as an Immigrant student, Program Service Code 8282 must also be reported in Programs Fact. Report this information to the SIRS as early as possible each school year, including students who registered over the summer.</a:t>
            </a:r>
          </a:p>
          <a:p>
            <a:r>
              <a:rPr lang="en-US" sz="1800">
                <a:solidFill>
                  <a:srgbClr val="000000"/>
                </a:solidFill>
              </a:rPr>
              <a:t>Data due </a:t>
            </a:r>
            <a:r>
              <a:rPr lang="en-US" sz="1800">
                <a:solidFill>
                  <a:srgbClr val="C00000"/>
                </a:solidFill>
              </a:rPr>
              <a:t>Thursday, October 19</a:t>
            </a:r>
          </a:p>
        </p:txBody>
      </p:sp>
      <p:sp>
        <p:nvSpPr>
          <p:cNvPr id="4" name="Slide Number Placeholder 3">
            <a:extLst>
              <a:ext uri="{FF2B5EF4-FFF2-40B4-BE49-F238E27FC236}">
                <a16:creationId xmlns:a16="http://schemas.microsoft.com/office/drawing/2014/main" id="{BF3043D2-1482-014B-4137-D09B2A4BF000}"/>
              </a:ext>
            </a:extLst>
          </p:cNvPr>
          <p:cNvSpPr>
            <a:spLocks noGrp="1"/>
          </p:cNvSpPr>
          <p:nvPr>
            <p:ph type="sldNum" sz="quarter" idx="12"/>
          </p:nvPr>
        </p:nvSpPr>
        <p:spPr/>
        <p:txBody>
          <a:bodyPr/>
          <a:lstStyle/>
          <a:p>
            <a:fld id="{38BC901B-B5E4-4A47-8F67-5F155DBF4CDE}" type="slidenum">
              <a:rPr lang="en-US" smtClean="0"/>
              <a:pPr/>
              <a:t>11</a:t>
            </a:fld>
            <a:endParaRPr lang="en-US"/>
          </a:p>
        </p:txBody>
      </p:sp>
      <p:pic>
        <p:nvPicPr>
          <p:cNvPr id="6" name="Picture 5">
            <a:extLst>
              <a:ext uri="{FF2B5EF4-FFF2-40B4-BE49-F238E27FC236}">
                <a16:creationId xmlns:a16="http://schemas.microsoft.com/office/drawing/2014/main" id="{0387F080-ADDA-4C65-01E2-49553B37A4ED}"/>
              </a:ext>
            </a:extLst>
          </p:cNvPr>
          <p:cNvPicPr>
            <a:picLocks noChangeAspect="1"/>
          </p:cNvPicPr>
          <p:nvPr/>
        </p:nvPicPr>
        <p:blipFill>
          <a:blip r:embed="rId3"/>
          <a:stretch>
            <a:fillRect/>
          </a:stretch>
        </p:blipFill>
        <p:spPr>
          <a:xfrm>
            <a:off x="2548344" y="4072928"/>
            <a:ext cx="5628571" cy="2152381"/>
          </a:xfrm>
          <a:prstGeom prst="rect">
            <a:avLst/>
          </a:prstGeom>
        </p:spPr>
      </p:pic>
    </p:spTree>
    <p:extLst>
      <p:ext uri="{BB962C8B-B14F-4D97-AF65-F5344CB8AC3E}">
        <p14:creationId xmlns:p14="http://schemas.microsoft.com/office/powerpoint/2010/main" val="3159769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4638"/>
            <a:ext cx="7391400" cy="1143000"/>
          </a:xfrm>
        </p:spPr>
        <p:txBody>
          <a:bodyPr>
            <a:normAutofit/>
          </a:bodyPr>
          <a:lstStyle/>
          <a:p>
            <a:r>
              <a:rPr lang="en-US" sz="4400"/>
              <a:t>Questions?</a:t>
            </a:r>
            <a:endParaRPr lang="en-US" sz="3600"/>
          </a:p>
        </p:txBody>
      </p:sp>
      <p:sp>
        <p:nvSpPr>
          <p:cNvPr id="4" name="Slide Number Placeholder 3"/>
          <p:cNvSpPr>
            <a:spLocks noGrp="1"/>
          </p:cNvSpPr>
          <p:nvPr>
            <p:ph type="sldNum" sz="quarter" idx="12"/>
          </p:nvPr>
        </p:nvSpPr>
        <p:spPr/>
        <p:txBody>
          <a:bodyPr/>
          <a:lstStyle/>
          <a:p>
            <a:fld id="{38BC901B-B5E4-4A47-8F67-5F155DBF4CDE}" type="slidenum">
              <a:rPr lang="en-US" smtClean="0"/>
              <a:pPr/>
              <a:t>12</a:t>
            </a:fld>
            <a:endParaRPr lang="en-US"/>
          </a:p>
        </p:txBody>
      </p:sp>
      <p:sp>
        <p:nvSpPr>
          <p:cNvPr id="6" name="Content Placeholder 4"/>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20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490010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4638"/>
            <a:ext cx="7391400" cy="1143000"/>
          </a:xfrm>
        </p:spPr>
        <p:txBody>
          <a:bodyPr>
            <a:normAutofit/>
          </a:bodyPr>
          <a:lstStyle/>
          <a:p>
            <a:r>
              <a:rPr lang="en-US" sz="4400"/>
              <a:t>IMF BEDS Data</a:t>
            </a:r>
            <a:br>
              <a:rPr lang="en-US" sz="4400"/>
            </a:br>
            <a:r>
              <a:rPr lang="en-US" sz="1600">
                <a:ea typeface="Cambria"/>
              </a:rPr>
              <a:t>(Districts, BOCES, Charters, and Non-Public Schools)</a:t>
            </a:r>
          </a:p>
        </p:txBody>
      </p:sp>
      <p:sp>
        <p:nvSpPr>
          <p:cNvPr id="4" name="Slide Number Placeholder 3"/>
          <p:cNvSpPr>
            <a:spLocks noGrp="1"/>
          </p:cNvSpPr>
          <p:nvPr>
            <p:ph type="sldNum" sz="quarter" idx="12"/>
          </p:nvPr>
        </p:nvSpPr>
        <p:spPr/>
        <p:txBody>
          <a:bodyPr/>
          <a:lstStyle/>
          <a:p>
            <a:fld id="{38BC901B-B5E4-4A47-8F67-5F155DBF4CDE}" type="slidenum">
              <a:rPr lang="en-US" smtClean="0"/>
              <a:pPr/>
              <a:t>13</a:t>
            </a:fld>
            <a:endParaRPr lang="en-US"/>
          </a:p>
        </p:txBody>
      </p:sp>
      <p:sp>
        <p:nvSpPr>
          <p:cNvPr id="6" name="Content Placeholder 4"/>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200"/>
          </a:p>
        </p:txBody>
      </p:sp>
      <p:sp>
        <p:nvSpPr>
          <p:cNvPr id="7" name="Content Placeholder 2"/>
          <p:cNvSpPr>
            <a:spLocks noGrp="1"/>
          </p:cNvSpPr>
          <p:nvPr>
            <p:ph idx="1"/>
          </p:nvPr>
        </p:nvSpPr>
        <p:spPr>
          <a:xfrm>
            <a:off x="673564" y="1623298"/>
            <a:ext cx="9225737" cy="4975940"/>
          </a:xfrm>
        </p:spPr>
        <p:txBody>
          <a:bodyPr vert="horz" lIns="91440" tIns="45720" rIns="91440" bIns="45720" rtlCol="0" anchor="t">
            <a:normAutofit/>
          </a:bodyPr>
          <a:lstStyle/>
          <a:p>
            <a:r>
              <a:rPr lang="en-US" sz="2400"/>
              <a:t>This data is </a:t>
            </a:r>
            <a:r>
              <a:rPr lang="en-US" sz="2400" b="1"/>
              <a:t>not</a:t>
            </a:r>
            <a:r>
              <a:rPr lang="en-US" sz="2400"/>
              <a:t> collected through SIRS</a:t>
            </a:r>
            <a:endParaRPr lang="en-US" sz="2400">
              <a:cs typeface="Calibri"/>
            </a:endParaRPr>
          </a:p>
          <a:p>
            <a:r>
              <a:rPr lang="en-US" sz="2400" b="1"/>
              <a:t>IMF (Institutional Master File) </a:t>
            </a:r>
            <a:r>
              <a:rPr lang="en-US" sz="2400"/>
              <a:t>form is available on the Data Exchange (</a:t>
            </a:r>
            <a:r>
              <a:rPr lang="en-US" sz="2400" err="1"/>
              <a:t>IDEx</a:t>
            </a:r>
            <a:r>
              <a:rPr lang="en-US" sz="2400"/>
              <a:t>) via Application Business Portal</a:t>
            </a:r>
            <a:endParaRPr lang="en-US" sz="2400">
              <a:cs typeface="Calibri"/>
            </a:endParaRPr>
          </a:p>
          <a:p>
            <a:r>
              <a:rPr lang="en-US" sz="2400"/>
              <a:t>Religious and independent school immigrant student counts should be included on your BEDS District Summary form. This data is collected for Title III funding allocations.</a:t>
            </a:r>
            <a:endParaRPr lang="en-US" sz="2400">
              <a:cs typeface="Calibri"/>
            </a:endParaRPr>
          </a:p>
          <a:p>
            <a:r>
              <a:rPr lang="en-US" sz="2800"/>
              <a:t>Due </a:t>
            </a:r>
            <a:r>
              <a:rPr lang="en-US" sz="2800">
                <a:solidFill>
                  <a:srgbClr val="C00000"/>
                </a:solidFill>
              </a:rPr>
              <a:t>Friday, November 17</a:t>
            </a:r>
            <a:endParaRPr lang="en-US" sz="2800">
              <a:solidFill>
                <a:srgbClr val="C00000"/>
              </a:solidFill>
              <a:cs typeface="Calibri"/>
            </a:endParaRPr>
          </a:p>
          <a:p>
            <a:r>
              <a:rPr lang="en-US" sz="2800"/>
              <a:t>Resources: </a:t>
            </a:r>
            <a:r>
              <a:rPr lang="en-US" sz="2400">
                <a:ea typeface="+mn-lt"/>
                <a:cs typeface="+mn-lt"/>
                <a:hlinkClick r:id="rId3"/>
              </a:rPr>
              <a:t>https://www.p12.nysed.gov/irs/beds/IMF/home.html</a:t>
            </a:r>
            <a:endParaRPr lang="en-US" sz="2400">
              <a:cs typeface="Calibri"/>
            </a:endParaRPr>
          </a:p>
          <a:p>
            <a:pPr marL="114300" indent="0">
              <a:buNone/>
            </a:pPr>
            <a:endParaRPr lang="en-US" sz="2800">
              <a:cs typeface="Calibri"/>
            </a:endParaRPr>
          </a:p>
          <a:p>
            <a:pPr lvl="2"/>
            <a:endParaRPr lang="en-US" sz="2000"/>
          </a:p>
        </p:txBody>
      </p:sp>
    </p:spTree>
    <p:extLst>
      <p:ext uri="{BB962C8B-B14F-4D97-AF65-F5344CB8AC3E}">
        <p14:creationId xmlns:p14="http://schemas.microsoft.com/office/powerpoint/2010/main" val="509220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4638"/>
            <a:ext cx="7391400" cy="1143000"/>
          </a:xfrm>
        </p:spPr>
        <p:txBody>
          <a:bodyPr>
            <a:normAutofit/>
          </a:bodyPr>
          <a:lstStyle/>
          <a:p>
            <a:r>
              <a:rPr lang="en-US" sz="4400"/>
              <a:t>Student BEDS Data</a:t>
            </a:r>
            <a:br>
              <a:rPr lang="en-US" sz="4400"/>
            </a:br>
            <a:r>
              <a:rPr lang="en-US" sz="1800">
                <a:ea typeface="Cambria"/>
              </a:rPr>
              <a:t>(Districts, BOCES, &amp; Charter Schools)</a:t>
            </a:r>
          </a:p>
        </p:txBody>
      </p:sp>
      <p:sp>
        <p:nvSpPr>
          <p:cNvPr id="4" name="Slide Number Placeholder 3"/>
          <p:cNvSpPr>
            <a:spLocks noGrp="1"/>
          </p:cNvSpPr>
          <p:nvPr>
            <p:ph type="sldNum" sz="quarter" idx="12"/>
          </p:nvPr>
        </p:nvSpPr>
        <p:spPr/>
        <p:txBody>
          <a:bodyPr/>
          <a:lstStyle/>
          <a:p>
            <a:fld id="{38BC901B-B5E4-4A47-8F67-5F155DBF4CDE}" type="slidenum">
              <a:rPr lang="en-US" smtClean="0"/>
              <a:pPr/>
              <a:t>14</a:t>
            </a:fld>
            <a:endParaRPr lang="en-US"/>
          </a:p>
        </p:txBody>
      </p:sp>
      <p:sp>
        <p:nvSpPr>
          <p:cNvPr id="6" name="Content Placeholder 4"/>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200"/>
          </a:p>
        </p:txBody>
      </p:sp>
      <p:sp>
        <p:nvSpPr>
          <p:cNvPr id="7" name="Content Placeholder 2"/>
          <p:cNvSpPr>
            <a:spLocks noGrp="1"/>
          </p:cNvSpPr>
          <p:nvPr>
            <p:ph idx="1"/>
          </p:nvPr>
        </p:nvSpPr>
        <p:spPr>
          <a:xfrm>
            <a:off x="561506" y="1607478"/>
            <a:ext cx="9337795" cy="4991760"/>
          </a:xfrm>
        </p:spPr>
        <p:txBody>
          <a:bodyPr vert="horz" lIns="91440" tIns="45720" rIns="91440" bIns="45720" rtlCol="0" anchor="t">
            <a:normAutofit/>
          </a:bodyPr>
          <a:lstStyle/>
          <a:p>
            <a:r>
              <a:rPr lang="en-US" sz="2400" b="1"/>
              <a:t>BEDS Day Enrollment Extract </a:t>
            </a:r>
            <a:r>
              <a:rPr lang="en-US" sz="2400"/>
              <a:t>(SIRS 312, 313, 314, 316, 319, 350) </a:t>
            </a:r>
            <a:endParaRPr lang="en-US" sz="2400">
              <a:cs typeface="Calibri"/>
            </a:endParaRPr>
          </a:p>
          <a:p>
            <a:pPr lvl="1"/>
            <a:r>
              <a:rPr lang="en-US" sz="2400"/>
              <a:t>Enrollment by grade, district of residence, district Pre-K, and supplemental enrollment counts are collected for calculating preliminary State Aid allocations </a:t>
            </a:r>
            <a:endParaRPr lang="en-US" sz="2400">
              <a:cs typeface="Calibri"/>
            </a:endParaRPr>
          </a:p>
          <a:p>
            <a:r>
              <a:rPr lang="en-US" sz="2400" b="1"/>
              <a:t>BEDS Day Free and Reduced Priced Lunch Extract </a:t>
            </a:r>
            <a:r>
              <a:rPr lang="en-US" sz="2400"/>
              <a:t>(SIRS-323 and SIRS-327)</a:t>
            </a:r>
            <a:endParaRPr lang="en-US" sz="2400">
              <a:cs typeface="Calibri"/>
            </a:endParaRPr>
          </a:p>
          <a:p>
            <a:r>
              <a:rPr lang="en-US" sz="2400"/>
              <a:t>Due </a:t>
            </a:r>
            <a:r>
              <a:rPr lang="en-US" sz="2400">
                <a:solidFill>
                  <a:srgbClr val="C00000"/>
                </a:solidFill>
              </a:rPr>
              <a:t>Thursday, January 4</a:t>
            </a:r>
            <a:endParaRPr lang="en-US" sz="2400">
              <a:solidFill>
                <a:srgbClr val="C00000"/>
              </a:solidFill>
              <a:cs typeface="Calibri"/>
            </a:endParaRPr>
          </a:p>
        </p:txBody>
      </p:sp>
    </p:spTree>
    <p:extLst>
      <p:ext uri="{BB962C8B-B14F-4D97-AF65-F5344CB8AC3E}">
        <p14:creationId xmlns:p14="http://schemas.microsoft.com/office/powerpoint/2010/main" val="4202114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4638"/>
            <a:ext cx="7391400" cy="1143000"/>
          </a:xfrm>
        </p:spPr>
        <p:txBody>
          <a:bodyPr>
            <a:normAutofit/>
          </a:bodyPr>
          <a:lstStyle/>
          <a:p>
            <a:r>
              <a:rPr lang="en-US" sz="4400"/>
              <a:t>August Graduates</a:t>
            </a:r>
          </a:p>
        </p:txBody>
      </p:sp>
      <p:sp>
        <p:nvSpPr>
          <p:cNvPr id="4" name="Slide Number Placeholder 3"/>
          <p:cNvSpPr>
            <a:spLocks noGrp="1"/>
          </p:cNvSpPr>
          <p:nvPr>
            <p:ph type="sldNum" sz="quarter" idx="12"/>
          </p:nvPr>
        </p:nvSpPr>
        <p:spPr/>
        <p:txBody>
          <a:bodyPr/>
          <a:lstStyle/>
          <a:p>
            <a:fld id="{38BC901B-B5E4-4A47-8F67-5F155DBF4CDE}" type="slidenum">
              <a:rPr lang="en-US" smtClean="0"/>
              <a:pPr/>
              <a:t>15</a:t>
            </a:fld>
            <a:endParaRPr lang="en-US"/>
          </a:p>
        </p:txBody>
      </p:sp>
      <p:sp>
        <p:nvSpPr>
          <p:cNvPr id="6" name="Content Placeholder 4"/>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200"/>
          </a:p>
        </p:txBody>
      </p:sp>
      <p:sp>
        <p:nvSpPr>
          <p:cNvPr id="7" name="Content Placeholder 2"/>
          <p:cNvSpPr>
            <a:spLocks noGrp="1"/>
          </p:cNvSpPr>
          <p:nvPr>
            <p:ph idx="1"/>
          </p:nvPr>
        </p:nvSpPr>
        <p:spPr>
          <a:xfrm>
            <a:off x="908888" y="1718220"/>
            <a:ext cx="8990413" cy="4881019"/>
          </a:xfrm>
        </p:spPr>
        <p:txBody>
          <a:bodyPr vert="horz" lIns="91440" tIns="45720" rIns="91440" bIns="45720" rtlCol="0" anchor="t">
            <a:normAutofit/>
          </a:bodyPr>
          <a:lstStyle/>
          <a:p>
            <a:r>
              <a:rPr lang="en-US" sz="2400" b="1"/>
              <a:t>SIRS Templates: </a:t>
            </a:r>
            <a:r>
              <a:rPr lang="en-US" sz="2400"/>
              <a:t>Student Lite, School Entry/Exit</a:t>
            </a:r>
            <a:endParaRPr lang="en-US" sz="2400">
              <a:cs typeface="Calibri"/>
            </a:endParaRPr>
          </a:p>
          <a:p>
            <a:r>
              <a:rPr lang="en-US" sz="2400" b="1"/>
              <a:t>Data: </a:t>
            </a:r>
            <a:endParaRPr lang="en-US" sz="2400" b="1">
              <a:cs typeface="Calibri"/>
            </a:endParaRPr>
          </a:p>
          <a:p>
            <a:pPr lvl="1"/>
            <a:r>
              <a:rPr lang="en-US" sz="2400"/>
              <a:t>Student Lite: Credential Type and Career Path </a:t>
            </a:r>
            <a:endParaRPr lang="en-US" sz="2400">
              <a:cs typeface="Calibri"/>
            </a:endParaRPr>
          </a:p>
          <a:p>
            <a:pPr lvl="1">
              <a:buClr>
                <a:srgbClr val="726056"/>
              </a:buClr>
            </a:pPr>
            <a:r>
              <a:rPr lang="en-US" sz="2400">
                <a:cs typeface="Calibri"/>
              </a:rPr>
              <a:t>School Entry/Exit: </a:t>
            </a:r>
            <a:r>
              <a:rPr lang="en-US" sz="2400">
                <a:ea typeface="+mn-lt"/>
                <a:cs typeface="+mn-lt"/>
              </a:rPr>
              <a:t>Enrollment Exit Date and Enrollment Exit Code</a:t>
            </a:r>
          </a:p>
          <a:p>
            <a:r>
              <a:rPr lang="en-US" sz="2400" b="1"/>
              <a:t>Verification L2RPT: </a:t>
            </a:r>
            <a:r>
              <a:rPr lang="en-US" sz="2400"/>
              <a:t>SIRS-308 Annual Graduation Report</a:t>
            </a:r>
            <a:endParaRPr lang="en-US" sz="2400">
              <a:cs typeface="Calibri"/>
            </a:endParaRPr>
          </a:p>
          <a:p>
            <a:r>
              <a:rPr lang="en-US" sz="2400" b="1"/>
              <a:t>Data due: </a:t>
            </a:r>
            <a:r>
              <a:rPr lang="en-US" sz="2400">
                <a:solidFill>
                  <a:srgbClr val="FF0000"/>
                </a:solidFill>
              </a:rPr>
              <a:t>Thursday, October 19</a:t>
            </a:r>
            <a:endParaRPr lang="en-US" sz="2400">
              <a:solidFill>
                <a:srgbClr val="FF0000"/>
              </a:solidFill>
              <a:cs typeface="Calibri"/>
            </a:endParaRPr>
          </a:p>
          <a:p>
            <a:endParaRPr lang="en-US" sz="2400"/>
          </a:p>
          <a:p>
            <a:pPr lvl="2"/>
            <a:endParaRPr lang="en-US" sz="2000"/>
          </a:p>
        </p:txBody>
      </p:sp>
    </p:spTree>
    <p:extLst>
      <p:ext uri="{BB962C8B-B14F-4D97-AF65-F5344CB8AC3E}">
        <p14:creationId xmlns:p14="http://schemas.microsoft.com/office/powerpoint/2010/main" val="4012756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3295" y="73671"/>
            <a:ext cx="7676103" cy="1143000"/>
          </a:xfrm>
        </p:spPr>
        <p:txBody>
          <a:bodyPr>
            <a:noAutofit/>
          </a:bodyPr>
          <a:lstStyle/>
          <a:p>
            <a:r>
              <a:rPr lang="en-US" sz="3600"/>
              <a:t>Student Digital Resources Survey</a:t>
            </a:r>
          </a:p>
        </p:txBody>
      </p:sp>
      <p:sp>
        <p:nvSpPr>
          <p:cNvPr id="4" name="Slide Number Placeholder 3"/>
          <p:cNvSpPr>
            <a:spLocks noGrp="1"/>
          </p:cNvSpPr>
          <p:nvPr>
            <p:ph type="sldNum" sz="quarter" idx="12"/>
          </p:nvPr>
        </p:nvSpPr>
        <p:spPr/>
        <p:txBody>
          <a:bodyPr/>
          <a:lstStyle/>
          <a:p>
            <a:fld id="{38BC901B-B5E4-4A47-8F67-5F155DBF4CDE}" type="slidenum">
              <a:rPr lang="en-US" smtClean="0"/>
              <a:pPr/>
              <a:t>16</a:t>
            </a:fld>
            <a:endParaRPr lang="en-US"/>
          </a:p>
        </p:txBody>
      </p:sp>
      <p:sp>
        <p:nvSpPr>
          <p:cNvPr id="6" name="Content Placeholder 4"/>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200"/>
          </a:p>
        </p:txBody>
      </p:sp>
      <p:sp>
        <p:nvSpPr>
          <p:cNvPr id="7" name="Content Placeholder 2"/>
          <p:cNvSpPr>
            <a:spLocks noGrp="1"/>
          </p:cNvSpPr>
          <p:nvPr>
            <p:ph idx="1"/>
          </p:nvPr>
        </p:nvSpPr>
        <p:spPr>
          <a:xfrm>
            <a:off x="564801" y="1417638"/>
            <a:ext cx="9356911" cy="5181600"/>
          </a:xfrm>
        </p:spPr>
        <p:txBody>
          <a:bodyPr vert="horz" lIns="91440" tIns="45720" rIns="91440" bIns="45720" rtlCol="0" anchor="t">
            <a:normAutofit/>
          </a:bodyPr>
          <a:lstStyle/>
          <a:p>
            <a:r>
              <a:rPr lang="en-US" b="1"/>
              <a:t>SIRS Template: </a:t>
            </a:r>
            <a:r>
              <a:rPr lang="en-US"/>
              <a:t>Student Digital Resources Survey</a:t>
            </a:r>
          </a:p>
          <a:p>
            <a:r>
              <a:rPr lang="en-US" b="1">
                <a:cs typeface="Calibri"/>
              </a:rPr>
              <a:t>Annual Collection </a:t>
            </a:r>
            <a:r>
              <a:rPr lang="en-US">
                <a:cs typeface="Calibri"/>
              </a:rPr>
              <a:t>– Districts, BOCES and Charter Schools are to survey parents/guardians each school year</a:t>
            </a:r>
          </a:p>
          <a:p>
            <a:r>
              <a:rPr lang="en-US" b="1"/>
              <a:t>Verification L2RPT: </a:t>
            </a:r>
            <a:r>
              <a:rPr lang="en-US"/>
              <a:t>SIRS-336 Annual Digital Resources Survey Report</a:t>
            </a:r>
            <a:endParaRPr lang="en-US">
              <a:cs typeface="Calibri"/>
            </a:endParaRPr>
          </a:p>
          <a:p>
            <a:r>
              <a:rPr lang="en-US" b="1"/>
              <a:t>Data Due: </a:t>
            </a:r>
            <a:r>
              <a:rPr lang="en-US">
                <a:solidFill>
                  <a:srgbClr val="FF0000"/>
                </a:solidFill>
              </a:rPr>
              <a:t>Thursday, January 25</a:t>
            </a:r>
            <a:endParaRPr lang="en-US" sz="2000"/>
          </a:p>
          <a:p>
            <a:pPr marL="114300" indent="0">
              <a:buNone/>
            </a:pPr>
            <a:endParaRPr lang="en-US" sz="2400"/>
          </a:p>
          <a:p>
            <a:pPr lvl="2"/>
            <a:endParaRPr lang="en-US" sz="2000"/>
          </a:p>
        </p:txBody>
      </p:sp>
    </p:spTree>
    <p:extLst>
      <p:ext uri="{BB962C8B-B14F-4D97-AF65-F5344CB8AC3E}">
        <p14:creationId xmlns:p14="http://schemas.microsoft.com/office/powerpoint/2010/main" val="2576249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82548"/>
            <a:ext cx="7391400" cy="1143000"/>
          </a:xfrm>
        </p:spPr>
        <p:txBody>
          <a:bodyPr>
            <a:normAutofit/>
          </a:bodyPr>
          <a:lstStyle/>
          <a:p>
            <a:r>
              <a:rPr lang="en-US" sz="4400"/>
              <a:t>Program Service Data</a:t>
            </a:r>
            <a:endParaRPr lang="en-US" sz="3600"/>
          </a:p>
        </p:txBody>
      </p:sp>
      <p:sp>
        <p:nvSpPr>
          <p:cNvPr id="4" name="Slide Number Placeholder 3"/>
          <p:cNvSpPr>
            <a:spLocks noGrp="1"/>
          </p:cNvSpPr>
          <p:nvPr>
            <p:ph type="sldNum" sz="quarter" idx="12"/>
          </p:nvPr>
        </p:nvSpPr>
        <p:spPr/>
        <p:txBody>
          <a:bodyPr/>
          <a:lstStyle/>
          <a:p>
            <a:fld id="{38BC901B-B5E4-4A47-8F67-5F155DBF4CDE}" type="slidenum">
              <a:rPr lang="en-US" smtClean="0"/>
              <a:pPr/>
              <a:t>17</a:t>
            </a:fld>
            <a:endParaRPr lang="en-US"/>
          </a:p>
        </p:txBody>
      </p:sp>
      <p:sp>
        <p:nvSpPr>
          <p:cNvPr id="6" name="Content Placeholder 4"/>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200"/>
          </a:p>
        </p:txBody>
      </p:sp>
      <p:sp>
        <p:nvSpPr>
          <p:cNvPr id="7" name="Content Placeholder 2"/>
          <p:cNvSpPr>
            <a:spLocks noGrp="1"/>
          </p:cNvSpPr>
          <p:nvPr>
            <p:ph idx="1"/>
          </p:nvPr>
        </p:nvSpPr>
        <p:spPr>
          <a:xfrm>
            <a:off x="755301" y="1522787"/>
            <a:ext cx="9144000" cy="5282083"/>
          </a:xfrm>
        </p:spPr>
        <p:txBody>
          <a:bodyPr vert="horz" lIns="91440" tIns="45720" rIns="91440" bIns="45720" rtlCol="0" anchor="t">
            <a:normAutofit lnSpcReduction="10000"/>
          </a:bodyPr>
          <a:lstStyle/>
          <a:p>
            <a:r>
              <a:rPr lang="en-US" sz="2400" b="1"/>
              <a:t>SIRS Templates: </a:t>
            </a:r>
            <a:r>
              <a:rPr lang="en-US" sz="2400"/>
              <a:t>Program Fact</a:t>
            </a:r>
            <a:endParaRPr lang="en-US" sz="2400">
              <a:cs typeface="Calibri"/>
            </a:endParaRPr>
          </a:p>
          <a:p>
            <a:r>
              <a:rPr lang="en-US" sz="2400" b="1"/>
              <a:t>SIRS BEDS Day Extracts</a:t>
            </a:r>
            <a:endParaRPr lang="en-US" sz="2400" b="1">
              <a:cs typeface="Calibri"/>
            </a:endParaRPr>
          </a:p>
          <a:p>
            <a:pPr lvl="1"/>
            <a:r>
              <a:rPr lang="en-US" sz="2400" b="1"/>
              <a:t>Free &amp; Reduced Lunch and Poverty </a:t>
            </a:r>
            <a:r>
              <a:rPr lang="en-US" sz="2400"/>
              <a:t>(5817, 5806, 0198)</a:t>
            </a:r>
            <a:endParaRPr lang="en-US" sz="2400">
              <a:cs typeface="Calibri"/>
            </a:endParaRPr>
          </a:p>
          <a:p>
            <a:pPr lvl="2"/>
            <a:r>
              <a:rPr lang="en-US" sz="2000"/>
              <a:t>Only students who meet the eligibility requirements</a:t>
            </a:r>
            <a:endParaRPr lang="en-US" sz="2000">
              <a:cs typeface="Calibri"/>
            </a:endParaRPr>
          </a:p>
          <a:p>
            <a:pPr lvl="2"/>
            <a:r>
              <a:rPr lang="en-US" sz="2000"/>
              <a:t>Verification L2RPT: SIRS-323 and SIRS-327</a:t>
            </a:r>
            <a:endParaRPr lang="en-US" sz="2000">
              <a:cs typeface="Calibri"/>
            </a:endParaRPr>
          </a:p>
          <a:p>
            <a:pPr lvl="1"/>
            <a:r>
              <a:rPr lang="en-US" sz="2400"/>
              <a:t>Data due </a:t>
            </a:r>
            <a:r>
              <a:rPr lang="en-US" sz="2400">
                <a:solidFill>
                  <a:srgbClr val="FF0000"/>
                </a:solidFill>
              </a:rPr>
              <a:t>Thursday, January 4</a:t>
            </a:r>
            <a:endParaRPr lang="en-US" sz="2400">
              <a:solidFill>
                <a:srgbClr val="FF0000"/>
              </a:solidFill>
              <a:cs typeface="Calibri"/>
            </a:endParaRPr>
          </a:p>
          <a:p>
            <a:r>
              <a:rPr lang="en-US" sz="2400" b="1"/>
              <a:t>Eligible for Alternate Assessment </a:t>
            </a:r>
            <a:r>
              <a:rPr lang="en-US" sz="2400"/>
              <a:t>(0220) </a:t>
            </a:r>
            <a:endParaRPr lang="en-US" sz="2400">
              <a:cs typeface="Calibri"/>
            </a:endParaRPr>
          </a:p>
          <a:p>
            <a:pPr lvl="1"/>
            <a:r>
              <a:rPr lang="en-US" sz="2400"/>
              <a:t>Verification L2RPT: SIRS-401 Reasonableness Report</a:t>
            </a:r>
            <a:endParaRPr lang="en-US" sz="2400">
              <a:cs typeface="Calibri"/>
            </a:endParaRPr>
          </a:p>
          <a:p>
            <a:pPr lvl="1"/>
            <a:r>
              <a:rPr lang="en-US" sz="2400">
                <a:ea typeface="Calibri"/>
                <a:cs typeface="Calibri"/>
              </a:rPr>
              <a:t>For enrollment load to KITE Educator Portal for NYSAA</a:t>
            </a:r>
            <a:endParaRPr lang="en-US" sz="2400"/>
          </a:p>
          <a:p>
            <a:pPr lvl="1"/>
            <a:r>
              <a:rPr lang="en-US" sz="2400"/>
              <a:t>Data due </a:t>
            </a:r>
            <a:r>
              <a:rPr lang="en-US" sz="2400">
                <a:solidFill>
                  <a:srgbClr val="FF0000"/>
                </a:solidFill>
              </a:rPr>
              <a:t>Thursday, November 9</a:t>
            </a:r>
            <a:endParaRPr lang="en-US" sz="2400">
              <a:solidFill>
                <a:srgbClr val="FF0000"/>
              </a:solidFill>
              <a:cs typeface="Calibri"/>
            </a:endParaRPr>
          </a:p>
          <a:p>
            <a:pPr>
              <a:buClr>
                <a:srgbClr val="AD0101"/>
              </a:buClr>
            </a:pPr>
            <a:r>
              <a:rPr lang="en-US" sz="2400" b="1">
                <a:cs typeface="Calibri"/>
              </a:rPr>
              <a:t>Summer School Program Services </a:t>
            </a:r>
            <a:endParaRPr lang="en-US" sz="2400">
              <a:ea typeface="+mn-lt"/>
              <a:cs typeface="+mn-lt"/>
            </a:endParaRPr>
          </a:p>
          <a:p>
            <a:pPr lvl="1">
              <a:buClr>
                <a:srgbClr val="726056"/>
              </a:buClr>
            </a:pPr>
            <a:r>
              <a:rPr lang="en-US" sz="2400">
                <a:cs typeface="Calibri"/>
              </a:rPr>
              <a:t>Verification L2RPT: SIRS-401 Reasonableness Report</a:t>
            </a:r>
            <a:endParaRPr lang="en-US" sz="2400">
              <a:ea typeface="+mn-lt"/>
              <a:cs typeface="+mn-lt"/>
            </a:endParaRPr>
          </a:p>
          <a:p>
            <a:pPr lvl="1">
              <a:buClr>
                <a:srgbClr val="726056"/>
              </a:buClr>
            </a:pPr>
            <a:r>
              <a:rPr lang="en-US" sz="2400">
                <a:cs typeface="Calibri"/>
              </a:rPr>
              <a:t>Data due </a:t>
            </a:r>
            <a:r>
              <a:rPr lang="en-US" sz="2400">
                <a:solidFill>
                  <a:srgbClr val="FF0000"/>
                </a:solidFill>
                <a:cs typeface="Calibri"/>
              </a:rPr>
              <a:t>Thursday, August 15</a:t>
            </a:r>
            <a:endParaRPr lang="en-US"/>
          </a:p>
          <a:p>
            <a:endParaRPr lang="en-US" b="1">
              <a:cs typeface="Calibri"/>
            </a:endParaRPr>
          </a:p>
          <a:p>
            <a:pPr marL="114300" indent="0">
              <a:buClr>
                <a:srgbClr val="AD0101"/>
              </a:buClr>
              <a:buNone/>
            </a:pPr>
            <a:endParaRPr lang="en-US" sz="2400">
              <a:cs typeface="Calibri"/>
            </a:endParaRPr>
          </a:p>
          <a:p>
            <a:pPr lvl="2"/>
            <a:endParaRPr lang="en-US" sz="2000">
              <a:cs typeface="Calibri"/>
            </a:endParaRPr>
          </a:p>
        </p:txBody>
      </p:sp>
    </p:spTree>
    <p:extLst>
      <p:ext uri="{BB962C8B-B14F-4D97-AF65-F5344CB8AC3E}">
        <p14:creationId xmlns:p14="http://schemas.microsoft.com/office/powerpoint/2010/main" val="863572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4638"/>
            <a:ext cx="7391400" cy="1143000"/>
          </a:xfrm>
        </p:spPr>
        <p:txBody>
          <a:bodyPr>
            <a:normAutofit/>
          </a:bodyPr>
          <a:lstStyle/>
          <a:p>
            <a:r>
              <a:rPr lang="en-US" sz="4400"/>
              <a:t>Questions?</a:t>
            </a:r>
            <a:endParaRPr lang="en-US" sz="3600"/>
          </a:p>
        </p:txBody>
      </p:sp>
      <p:sp>
        <p:nvSpPr>
          <p:cNvPr id="4" name="Slide Number Placeholder 3"/>
          <p:cNvSpPr>
            <a:spLocks noGrp="1"/>
          </p:cNvSpPr>
          <p:nvPr>
            <p:ph type="sldNum" sz="quarter" idx="12"/>
          </p:nvPr>
        </p:nvSpPr>
        <p:spPr/>
        <p:txBody>
          <a:bodyPr/>
          <a:lstStyle/>
          <a:p>
            <a:fld id="{38BC901B-B5E4-4A47-8F67-5F155DBF4CDE}" type="slidenum">
              <a:rPr lang="en-US" smtClean="0"/>
              <a:pPr/>
              <a:t>18</a:t>
            </a:fld>
            <a:endParaRPr lang="en-US"/>
          </a:p>
        </p:txBody>
      </p:sp>
      <p:sp>
        <p:nvSpPr>
          <p:cNvPr id="6" name="Content Placeholder 4"/>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20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215041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6"/>
          </p:nvPr>
        </p:nvSpPr>
        <p:spPr>
          <a:xfrm>
            <a:off x="1667212" y="1543794"/>
            <a:ext cx="8298283" cy="4760267"/>
          </a:xfrm>
        </p:spPr>
        <p:txBody>
          <a:bodyPr vert="horz" lIns="91440" tIns="45720" rIns="91440" bIns="45720" rtlCol="0" anchor="t">
            <a:normAutofit/>
          </a:bodyPr>
          <a:lstStyle/>
          <a:p>
            <a:pPr marL="85725" indent="0">
              <a:buNone/>
            </a:pPr>
            <a:r>
              <a:rPr lang="en-US">
                <a:ea typeface="+mn-lt"/>
                <a:cs typeface="+mn-lt"/>
              </a:rPr>
              <a:t>Updated level0.monroe.edu 19.0 on September 24th to open 2023-24 School year</a:t>
            </a:r>
            <a:endParaRPr lang="en-US" strike="sngStrike">
              <a:cs typeface="Calibri"/>
            </a:endParaRPr>
          </a:p>
          <a:p>
            <a:r>
              <a:rPr lang="en-US" b="1">
                <a:ea typeface="+mn-lt"/>
                <a:cs typeface="+mn-lt"/>
              </a:rPr>
              <a:t>Revalidate all records upon import</a:t>
            </a:r>
          </a:p>
          <a:p>
            <a:r>
              <a:rPr lang="en-US" b="1">
                <a:ea typeface="+mn-lt"/>
                <a:cs typeface="+mn-lt"/>
              </a:rPr>
              <a:t>Informational error counts column and a refresh button on the dashboard</a:t>
            </a:r>
          </a:p>
          <a:p>
            <a:r>
              <a:rPr lang="en-US" b="1">
                <a:ea typeface="+mn-lt"/>
                <a:cs typeface="+mn-lt"/>
              </a:rPr>
              <a:t>Staff attendance codes ( Districts and Charter Schools )</a:t>
            </a:r>
          </a:p>
          <a:p>
            <a:r>
              <a:rPr lang="en-US" b="1">
                <a:ea typeface="+mn-lt"/>
                <a:cs typeface="+mn-lt"/>
              </a:rPr>
              <a:t>Password expiry notifications</a:t>
            </a:r>
          </a:p>
          <a:p>
            <a:endParaRPr lang="en-US">
              <a:cs typeface="Calibri"/>
            </a:endParaRPr>
          </a:p>
        </p:txBody>
      </p:sp>
      <p:sp>
        <p:nvSpPr>
          <p:cNvPr id="5" name="Title 4"/>
          <p:cNvSpPr>
            <a:spLocks noGrp="1"/>
          </p:cNvSpPr>
          <p:nvPr>
            <p:ph type="title"/>
          </p:nvPr>
        </p:nvSpPr>
        <p:spPr>
          <a:xfrm>
            <a:off x="4475823" y="359084"/>
            <a:ext cx="4402522" cy="639193"/>
          </a:xfrm>
        </p:spPr>
        <p:txBody>
          <a:bodyPr/>
          <a:lstStyle/>
          <a:p>
            <a:r>
              <a:rPr lang="en-US" sz="2000"/>
              <a:t>                  Level 0 Updates</a:t>
            </a:r>
            <a:br>
              <a:rPr lang="en-US" sz="2400"/>
            </a:br>
            <a:endParaRPr lang="en-US" sz="2400"/>
          </a:p>
        </p:txBody>
      </p:sp>
      <p:sp>
        <p:nvSpPr>
          <p:cNvPr id="3" name="Text Placeholder 2"/>
          <p:cNvSpPr>
            <a:spLocks noGrp="1"/>
          </p:cNvSpPr>
          <p:nvPr>
            <p:ph type="body" idx="13"/>
          </p:nvPr>
        </p:nvSpPr>
        <p:spPr>
          <a:xfrm>
            <a:off x="4196657" y="702685"/>
            <a:ext cx="4681688" cy="362636"/>
          </a:xfrm>
        </p:spPr>
        <p:txBody>
          <a:bodyPr vert="horz" lIns="0" tIns="45720" rIns="0" bIns="45720" rtlCol="0" anchor="t">
            <a:noAutofit/>
          </a:bodyPr>
          <a:lstStyle/>
          <a:p>
            <a:pPr algn="l"/>
            <a:r>
              <a:rPr lang="en-US"/>
              <a:t>         Current version 19.0a</a:t>
            </a:r>
          </a:p>
        </p:txBody>
      </p:sp>
      <p:sp>
        <p:nvSpPr>
          <p:cNvPr id="4" name="Slide Number Placeholder 3"/>
          <p:cNvSpPr>
            <a:spLocks noGrp="1"/>
          </p:cNvSpPr>
          <p:nvPr>
            <p:ph type="sldNum" sz="quarter" idx="4294967295"/>
          </p:nvPr>
        </p:nvSpPr>
        <p:spPr>
          <a:xfrm>
            <a:off x="9113045" y="5093495"/>
            <a:ext cx="411956" cy="297656"/>
          </a:xfrm>
        </p:spPr>
        <p:txBody>
          <a:bodyPr/>
          <a:lstStyle/>
          <a:p>
            <a:fld id="{38BC901B-B5E4-4A47-8F67-5F155DBF4CDE}" type="slidenum">
              <a:rPr lang="en-US" smtClean="0"/>
              <a:pPr/>
              <a:t>19</a:t>
            </a:fld>
            <a:endParaRPr lang="en-US"/>
          </a:p>
        </p:txBody>
      </p:sp>
    </p:spTree>
    <p:extLst>
      <p:ext uri="{BB962C8B-B14F-4D97-AF65-F5344CB8AC3E}">
        <p14:creationId xmlns:p14="http://schemas.microsoft.com/office/powerpoint/2010/main" val="1153959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7620000" cy="715962"/>
          </a:xfrm>
        </p:spPr>
        <p:txBody>
          <a:bodyPr/>
          <a:lstStyle/>
          <a:p>
            <a:pPr algn="ctr"/>
            <a:r>
              <a:rPr lang="en-US"/>
              <a:t>Agenda</a:t>
            </a:r>
          </a:p>
        </p:txBody>
      </p:sp>
      <p:sp>
        <p:nvSpPr>
          <p:cNvPr id="3" name="Content Placeholder 2"/>
          <p:cNvSpPr>
            <a:spLocks noGrp="1"/>
          </p:cNvSpPr>
          <p:nvPr>
            <p:ph idx="1"/>
          </p:nvPr>
        </p:nvSpPr>
        <p:spPr>
          <a:xfrm>
            <a:off x="300318" y="927600"/>
            <a:ext cx="9300882" cy="5712000"/>
          </a:xfrm>
        </p:spPr>
        <p:txBody>
          <a:bodyPr vert="horz" lIns="91440" tIns="45720" rIns="91440" bIns="45720" numCol="1" rtlCol="0" anchor="t">
            <a:noAutofit/>
          </a:bodyPr>
          <a:lstStyle/>
          <a:p>
            <a:pPr marL="398145" lvl="2" indent="0">
              <a:spcBef>
                <a:spcPts val="0"/>
              </a:spcBef>
              <a:buNone/>
            </a:pPr>
            <a:r>
              <a:rPr lang="en-US" sz="1600" b="1"/>
              <a:t>MAARS Team Introductions</a:t>
            </a:r>
            <a:endParaRPr lang="en-US" sz="1600" b="1">
              <a:ea typeface="Calibri"/>
              <a:cs typeface="Calibri"/>
            </a:endParaRPr>
          </a:p>
          <a:p>
            <a:pPr marL="398145" lvl="2" indent="0">
              <a:spcBef>
                <a:spcPts val="0"/>
              </a:spcBef>
              <a:buNone/>
            </a:pPr>
            <a:r>
              <a:rPr lang="en-US" sz="1600" b="1"/>
              <a:t>State Reporting</a:t>
            </a:r>
            <a:endParaRPr lang="en-US" sz="1600" b="1">
              <a:ea typeface="Calibri"/>
              <a:cs typeface="Calibri"/>
            </a:endParaRPr>
          </a:p>
          <a:p>
            <a:pPr lvl="2">
              <a:spcBef>
                <a:spcPts val="0"/>
              </a:spcBef>
            </a:pPr>
            <a:r>
              <a:rPr lang="en-US" sz="1200">
                <a:ea typeface="+mn-lt"/>
                <a:cs typeface="+mn-lt"/>
              </a:rPr>
              <a:t>22-23 SIRS Staff Evaluation</a:t>
            </a:r>
          </a:p>
          <a:p>
            <a:pPr lvl="2">
              <a:spcBef>
                <a:spcPts val="0"/>
              </a:spcBef>
            </a:pPr>
            <a:r>
              <a:rPr lang="en-US" sz="1200">
                <a:ea typeface="+mn-lt"/>
                <a:cs typeface="+mn-lt"/>
              </a:rPr>
              <a:t>23-24 SIRS Staff Reporting</a:t>
            </a:r>
          </a:p>
          <a:p>
            <a:pPr lvl="2">
              <a:spcBef>
                <a:spcPts val="0"/>
              </a:spcBef>
            </a:pPr>
            <a:r>
              <a:rPr lang="en-US" sz="1200"/>
              <a:t>23-24 SIRS Student Reporting</a:t>
            </a:r>
            <a:endParaRPr lang="en-US" sz="1200" b="1">
              <a:cs typeface="Calibri"/>
            </a:endParaRPr>
          </a:p>
          <a:p>
            <a:pPr marL="411480" lvl="1" indent="0">
              <a:spcBef>
                <a:spcPts val="0"/>
              </a:spcBef>
              <a:buNone/>
            </a:pPr>
            <a:r>
              <a:rPr lang="en-US" sz="1600" b="1"/>
              <a:t>Level 0 Updates</a:t>
            </a:r>
            <a:endParaRPr lang="en-US" sz="1600" b="1">
              <a:ea typeface="Calibri"/>
              <a:cs typeface="Calibri"/>
            </a:endParaRPr>
          </a:p>
          <a:p>
            <a:pPr marL="411480" lvl="1" indent="0">
              <a:spcBef>
                <a:spcPts val="0"/>
              </a:spcBef>
              <a:buNone/>
            </a:pPr>
            <a:r>
              <a:rPr lang="en-US" sz="1600" b="1"/>
              <a:t>PD Reporting</a:t>
            </a:r>
            <a:endParaRPr lang="en-US" sz="1600" b="1">
              <a:ea typeface="Calibri"/>
              <a:cs typeface="Calibri"/>
            </a:endParaRPr>
          </a:p>
          <a:p>
            <a:pPr lvl="2">
              <a:spcBef>
                <a:spcPts val="0"/>
              </a:spcBef>
            </a:pPr>
            <a:r>
              <a:rPr lang="en-US" sz="1200"/>
              <a:t>BEDS Reporting</a:t>
            </a:r>
            <a:endParaRPr lang="en-US" sz="1200">
              <a:ea typeface="Calibri"/>
              <a:cs typeface="Calibri"/>
            </a:endParaRPr>
          </a:p>
          <a:p>
            <a:pPr lvl="2">
              <a:spcBef>
                <a:spcPts val="0"/>
              </a:spcBef>
              <a:buClr>
                <a:srgbClr val="AC956E"/>
              </a:buClr>
            </a:pPr>
            <a:r>
              <a:rPr lang="en-US" sz="1200">
                <a:cs typeface="Calibri"/>
              </a:rPr>
              <a:t>Enrollment start dates for Sp. Ed. Students</a:t>
            </a:r>
            <a:endParaRPr lang="en-US" sz="1200">
              <a:ea typeface="Calibri"/>
              <a:cs typeface="Calibri"/>
            </a:endParaRPr>
          </a:p>
          <a:p>
            <a:pPr marL="411480" lvl="1" indent="0">
              <a:spcBef>
                <a:spcPts val="0"/>
              </a:spcBef>
              <a:buNone/>
            </a:pPr>
            <a:r>
              <a:rPr lang="en-US" sz="1600" b="1"/>
              <a:t>Level 1 Updates</a:t>
            </a:r>
            <a:endParaRPr lang="en-US" sz="1600" b="1">
              <a:ea typeface="Calibri"/>
              <a:cs typeface="Calibri"/>
            </a:endParaRPr>
          </a:p>
          <a:p>
            <a:pPr lvl="2">
              <a:spcBef>
                <a:spcPts val="0"/>
              </a:spcBef>
            </a:pPr>
            <a:r>
              <a:rPr lang="en-US" sz="1200">
                <a:cs typeface="Calibri"/>
              </a:rPr>
              <a:t>COGNOS Preview of Changes</a:t>
            </a:r>
            <a:endParaRPr lang="en-US" sz="1200">
              <a:ea typeface="Calibri"/>
              <a:cs typeface="Calibri"/>
            </a:endParaRPr>
          </a:p>
          <a:p>
            <a:pPr lvl="2">
              <a:spcBef>
                <a:spcPts val="0"/>
              </a:spcBef>
              <a:buClr>
                <a:srgbClr val="AC956E"/>
              </a:buClr>
            </a:pPr>
            <a:r>
              <a:rPr lang="en-US" sz="1200" err="1">
                <a:ea typeface="Calibri"/>
                <a:cs typeface="Calibri"/>
              </a:rPr>
              <a:t>eDoctrina</a:t>
            </a:r>
            <a:r>
              <a:rPr lang="en-US" sz="1200">
                <a:ea typeface="Calibri"/>
                <a:cs typeface="Calibri"/>
              </a:rPr>
              <a:t> Imports Reminder</a:t>
            </a:r>
          </a:p>
          <a:p>
            <a:pPr marL="411480" lvl="1" indent="0">
              <a:spcBef>
                <a:spcPts val="0"/>
              </a:spcBef>
              <a:buNone/>
            </a:pPr>
            <a:r>
              <a:rPr lang="en-US" sz="1600" b="1"/>
              <a:t>NYS Testing Updates</a:t>
            </a:r>
            <a:endParaRPr lang="en-US" sz="1600" b="1">
              <a:ea typeface="Calibri"/>
              <a:cs typeface="Calibri"/>
            </a:endParaRPr>
          </a:p>
          <a:p>
            <a:pPr lvl="2">
              <a:spcBef>
                <a:spcPts val="0"/>
              </a:spcBef>
            </a:pPr>
            <a:r>
              <a:rPr lang="en-US" sz="1200">
                <a:cs typeface="Calibri"/>
              </a:rPr>
              <a:t>SEDREF</a:t>
            </a:r>
            <a:endParaRPr lang="en-US" sz="1200">
              <a:ea typeface="Calibri"/>
              <a:cs typeface="Calibri"/>
            </a:endParaRPr>
          </a:p>
          <a:p>
            <a:pPr lvl="2">
              <a:spcBef>
                <a:spcPts val="0"/>
              </a:spcBef>
              <a:buClr>
                <a:srgbClr val="AC956E"/>
              </a:buClr>
            </a:pPr>
            <a:r>
              <a:rPr lang="en-US" sz="1200">
                <a:cs typeface="Calibri"/>
              </a:rPr>
              <a:t>CBT </a:t>
            </a:r>
            <a:endParaRPr lang="en-US" sz="1200">
              <a:ea typeface="Calibri"/>
              <a:cs typeface="Calibri"/>
            </a:endParaRPr>
          </a:p>
          <a:p>
            <a:pPr lvl="2">
              <a:spcBef>
                <a:spcPts val="0"/>
              </a:spcBef>
              <a:buClr>
                <a:srgbClr val="AC956E"/>
              </a:buClr>
            </a:pPr>
            <a:r>
              <a:rPr lang="en-US" sz="1200">
                <a:ea typeface="Calibri"/>
                <a:cs typeface="Calibri"/>
              </a:rPr>
              <a:t>New Grade 2 NYSESLAT</a:t>
            </a:r>
          </a:p>
          <a:p>
            <a:pPr marL="411480" lvl="1" indent="0">
              <a:spcBef>
                <a:spcPts val="0"/>
              </a:spcBef>
              <a:buClr>
                <a:srgbClr val="AC956E"/>
              </a:buClr>
              <a:buNone/>
            </a:pPr>
            <a:r>
              <a:rPr lang="en-US" sz="1600" b="1">
                <a:cs typeface="Calibri"/>
              </a:rPr>
              <a:t>Regents </a:t>
            </a:r>
            <a:endParaRPr lang="en-US" sz="1600" b="1">
              <a:ea typeface="Calibri"/>
              <a:cs typeface="Calibri"/>
            </a:endParaRPr>
          </a:p>
          <a:p>
            <a:pPr lvl="2">
              <a:spcBef>
                <a:spcPts val="0"/>
              </a:spcBef>
            </a:pPr>
            <a:r>
              <a:rPr lang="en-US" sz="1400">
                <a:ea typeface="Calibri"/>
                <a:cs typeface="Calibri"/>
              </a:rPr>
              <a:t>January reminders</a:t>
            </a:r>
          </a:p>
          <a:p>
            <a:pPr lvl="2">
              <a:spcBef>
                <a:spcPts val="0"/>
              </a:spcBef>
              <a:buClr>
                <a:srgbClr val="AC956E"/>
              </a:buClr>
            </a:pPr>
            <a:r>
              <a:rPr lang="en-US" sz="1400">
                <a:ea typeface="Calibri"/>
                <a:cs typeface="Calibri"/>
              </a:rPr>
              <a:t>August updates</a:t>
            </a:r>
          </a:p>
          <a:p>
            <a:pPr marL="411480" lvl="1" indent="0">
              <a:spcBef>
                <a:spcPts val="0"/>
              </a:spcBef>
              <a:buNone/>
            </a:pPr>
            <a:r>
              <a:rPr lang="en-US" sz="1600" b="1">
                <a:cs typeface="Calibri"/>
              </a:rPr>
              <a:t>NYSITELL</a:t>
            </a:r>
          </a:p>
          <a:p>
            <a:pPr marL="411480" lvl="1" indent="0">
              <a:spcBef>
                <a:spcPts val="0"/>
              </a:spcBef>
              <a:buNone/>
            </a:pPr>
            <a:r>
              <a:rPr lang="en-US" sz="1600" b="1">
                <a:cs typeface="Calibri"/>
              </a:rPr>
              <a:t>Student Digital Resources</a:t>
            </a:r>
            <a:endParaRPr lang="en-US" sz="1600" b="1">
              <a:ea typeface="Calibri"/>
              <a:cs typeface="Calibri"/>
            </a:endParaRPr>
          </a:p>
          <a:p>
            <a:pPr marL="411480" lvl="1" indent="0">
              <a:spcBef>
                <a:spcPts val="0"/>
              </a:spcBef>
              <a:buNone/>
            </a:pPr>
            <a:endParaRPr lang="en-US" sz="1600" b="1">
              <a:ea typeface="Calibri"/>
              <a:cs typeface="Calibri"/>
            </a:endParaRPr>
          </a:p>
          <a:p>
            <a:pPr marL="411480" lvl="1" indent="0">
              <a:spcBef>
                <a:spcPts val="0"/>
              </a:spcBef>
              <a:buNone/>
            </a:pPr>
            <a:r>
              <a:rPr lang="en-US" sz="1600" b="1"/>
              <a:t>Trainings</a:t>
            </a:r>
            <a:endParaRPr lang="en-US" sz="1600" b="1">
              <a:ea typeface="Calibri"/>
              <a:cs typeface="Calibri"/>
            </a:endParaRPr>
          </a:p>
          <a:p>
            <a:pPr lvl="2">
              <a:spcBef>
                <a:spcPts val="0"/>
              </a:spcBef>
            </a:pPr>
            <a:r>
              <a:rPr lang="en-US" sz="1400">
                <a:solidFill>
                  <a:srgbClr val="000000"/>
                </a:solidFill>
                <a:ea typeface="Calibri"/>
                <a:cs typeface="Calibri"/>
              </a:rPr>
              <a:t>New DDC</a:t>
            </a:r>
          </a:p>
          <a:p>
            <a:pPr lvl="2">
              <a:spcBef>
                <a:spcPts val="0"/>
              </a:spcBef>
            </a:pPr>
            <a:r>
              <a:rPr lang="en-US" sz="1400">
                <a:solidFill>
                  <a:srgbClr val="000000"/>
                </a:solidFill>
                <a:ea typeface="Calibri"/>
                <a:cs typeface="Calibri"/>
              </a:rPr>
              <a:t>Level 1</a:t>
            </a:r>
          </a:p>
          <a:p>
            <a:pPr lvl="2">
              <a:spcBef>
                <a:spcPts val="0"/>
              </a:spcBef>
            </a:pPr>
            <a:r>
              <a:rPr lang="en-US" sz="1400">
                <a:solidFill>
                  <a:srgbClr val="000000"/>
                </a:solidFill>
                <a:ea typeface="Calibri"/>
                <a:cs typeface="Calibri"/>
              </a:rPr>
              <a:t>CBT Roadshow</a:t>
            </a:r>
          </a:p>
          <a:p>
            <a:pPr marL="411480" lvl="1" indent="0">
              <a:spcBef>
                <a:spcPts val="0"/>
              </a:spcBef>
              <a:buClr>
                <a:srgbClr val="726056"/>
              </a:buClr>
              <a:buNone/>
            </a:pPr>
            <a:endParaRPr lang="en-US" sz="1100" b="1" i="1">
              <a:solidFill>
                <a:srgbClr val="FF0000"/>
              </a:solidFill>
              <a:ea typeface="Calibri"/>
              <a:cs typeface="Calibri"/>
            </a:endParaRPr>
          </a:p>
          <a:p>
            <a:pPr>
              <a:buClr>
                <a:srgbClr val="AD0101"/>
              </a:buClr>
            </a:pPr>
            <a:endParaRPr lang="en-US" sz="1800">
              <a:ea typeface="Calibri"/>
              <a:cs typeface="Calibri"/>
            </a:endParaRPr>
          </a:p>
          <a:p>
            <a:pPr marL="114300" indent="0">
              <a:buClr>
                <a:srgbClr val="AD0101"/>
              </a:buClr>
              <a:buNone/>
            </a:pPr>
            <a:endParaRPr lang="en-US" sz="2000">
              <a:ea typeface="Calibri"/>
              <a:cs typeface="Calibri"/>
            </a:endParaRPr>
          </a:p>
          <a:p>
            <a:pPr marL="411480" lvl="1" indent="0">
              <a:lnSpc>
                <a:spcPct val="150000"/>
              </a:lnSpc>
              <a:buNone/>
            </a:pPr>
            <a:endParaRPr lang="en-US" sz="1800">
              <a:ea typeface="Calibri"/>
              <a:cs typeface="Calibri"/>
            </a:endParaRPr>
          </a:p>
          <a:p>
            <a:pPr marL="411480" lvl="1" indent="0">
              <a:buNone/>
            </a:pPr>
            <a:endParaRPr lang="en-US" sz="1800">
              <a:ea typeface="Calibri"/>
              <a:cs typeface="Calibri"/>
            </a:endParaRPr>
          </a:p>
        </p:txBody>
      </p:sp>
      <p:sp>
        <p:nvSpPr>
          <p:cNvPr id="4" name="Slide Number Placeholder 3"/>
          <p:cNvSpPr>
            <a:spLocks noGrp="1"/>
          </p:cNvSpPr>
          <p:nvPr>
            <p:ph type="sldNum" sz="quarter" idx="12"/>
          </p:nvPr>
        </p:nvSpPr>
        <p:spPr/>
        <p:txBody>
          <a:bodyPr/>
          <a:lstStyle/>
          <a:p>
            <a:fld id="{38BC901B-B5E4-4A47-8F67-5F155DBF4CDE}" type="slidenum">
              <a:rPr lang="en-US" smtClean="0"/>
              <a:pPr/>
              <a:t>2</a:t>
            </a:fld>
            <a:endParaRPr lang="en-US"/>
          </a:p>
        </p:txBody>
      </p:sp>
    </p:spTree>
    <p:extLst>
      <p:ext uri="{BB962C8B-B14F-4D97-AF65-F5344CB8AC3E}">
        <p14:creationId xmlns:p14="http://schemas.microsoft.com/office/powerpoint/2010/main" val="1771562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6"/>
          </p:nvPr>
        </p:nvSpPr>
        <p:spPr>
          <a:xfrm>
            <a:off x="1829190" y="1466849"/>
            <a:ext cx="7809333" cy="1586360"/>
          </a:xfrm>
        </p:spPr>
        <p:txBody>
          <a:bodyPr vert="horz" lIns="91440" tIns="45720" rIns="91440" bIns="45720" rtlCol="0" anchor="t">
            <a:normAutofit/>
          </a:bodyPr>
          <a:lstStyle/>
          <a:p>
            <a:r>
              <a:rPr lang="en-US">
                <a:cs typeface="Calibri"/>
              </a:rPr>
              <a:t>Upon electronically importing for any data domain, level 0 will re-validate all records on import.</a:t>
            </a:r>
          </a:p>
          <a:p>
            <a:r>
              <a:rPr lang="en-US">
                <a:ea typeface="Calibri"/>
                <a:cs typeface="Calibri"/>
              </a:rPr>
              <a:t>Previous versions of level 0 would filter-out any unchanged records from re-validation upon import.</a:t>
            </a:r>
          </a:p>
          <a:p>
            <a:pPr marL="85725" indent="0">
              <a:buNone/>
            </a:pPr>
            <a:endParaRPr lang="en-US">
              <a:cs typeface="Calibri"/>
            </a:endParaRPr>
          </a:p>
        </p:txBody>
      </p:sp>
      <p:sp>
        <p:nvSpPr>
          <p:cNvPr id="3" name="Title 2"/>
          <p:cNvSpPr>
            <a:spLocks noGrp="1"/>
          </p:cNvSpPr>
          <p:nvPr>
            <p:ph type="title"/>
          </p:nvPr>
        </p:nvSpPr>
        <p:spPr>
          <a:xfrm>
            <a:off x="3551069" y="365195"/>
            <a:ext cx="5255650" cy="482203"/>
          </a:xfrm>
        </p:spPr>
        <p:txBody>
          <a:bodyPr/>
          <a:lstStyle/>
          <a:p>
            <a:pPr algn="ctr"/>
            <a:r>
              <a:rPr lang="en-US"/>
              <a:t>Level 0 19.0</a:t>
            </a:r>
          </a:p>
        </p:txBody>
      </p:sp>
      <p:sp>
        <p:nvSpPr>
          <p:cNvPr id="5" name="Slide Number Placeholder 4"/>
          <p:cNvSpPr>
            <a:spLocks noGrp="1"/>
          </p:cNvSpPr>
          <p:nvPr>
            <p:ph type="sldNum" sz="quarter" idx="18"/>
          </p:nvPr>
        </p:nvSpPr>
        <p:spPr>
          <a:xfrm>
            <a:off x="9065420" y="5093495"/>
            <a:ext cx="411956" cy="297656"/>
          </a:xfrm>
        </p:spPr>
        <p:txBody>
          <a:bodyPr/>
          <a:lstStyle/>
          <a:p>
            <a:fld id="{8C2E478F-E849-4A8C-AF1F-CBCC78A7CBFA}" type="slidenum">
              <a:rPr lang="en-US" smtClean="0"/>
              <a:pPr/>
              <a:t>20</a:t>
            </a:fld>
            <a:endParaRPr lang="en-US"/>
          </a:p>
        </p:txBody>
      </p:sp>
      <p:sp>
        <p:nvSpPr>
          <p:cNvPr id="6" name="Text Placeholder 5"/>
          <p:cNvSpPr>
            <a:spLocks noGrp="1"/>
          </p:cNvSpPr>
          <p:nvPr>
            <p:ph type="body" idx="13"/>
          </p:nvPr>
        </p:nvSpPr>
        <p:spPr>
          <a:xfrm>
            <a:off x="4474347" y="745167"/>
            <a:ext cx="4332372" cy="311276"/>
          </a:xfrm>
        </p:spPr>
        <p:txBody>
          <a:bodyPr vert="horz" lIns="0" tIns="45720" rIns="0" bIns="45720" rtlCol="0" anchor="t">
            <a:noAutofit/>
          </a:bodyPr>
          <a:lstStyle/>
          <a:p>
            <a:r>
              <a:rPr lang="en-US">
                <a:ea typeface="Cambria"/>
              </a:rPr>
              <a:t>Re-validation of all records</a:t>
            </a:r>
          </a:p>
        </p:txBody>
      </p:sp>
      <p:pic>
        <p:nvPicPr>
          <p:cNvPr id="11" name="Picture 10">
            <a:extLst>
              <a:ext uri="{FF2B5EF4-FFF2-40B4-BE49-F238E27FC236}">
                <a16:creationId xmlns:a16="http://schemas.microsoft.com/office/drawing/2014/main" id="{C893BF52-CD3A-B521-D6E6-26C0E2AEDB4D}"/>
              </a:ext>
            </a:extLst>
          </p:cNvPr>
          <p:cNvPicPr>
            <a:picLocks noChangeAspect="1"/>
          </p:cNvPicPr>
          <p:nvPr/>
        </p:nvPicPr>
        <p:blipFill>
          <a:blip r:embed="rId3"/>
          <a:stretch>
            <a:fillRect/>
          </a:stretch>
        </p:blipFill>
        <p:spPr>
          <a:xfrm>
            <a:off x="2127688" y="2948904"/>
            <a:ext cx="2543530" cy="3591426"/>
          </a:xfrm>
          <a:prstGeom prst="rect">
            <a:avLst/>
          </a:prstGeom>
        </p:spPr>
      </p:pic>
    </p:spTree>
    <p:extLst>
      <p:ext uri="{BB962C8B-B14F-4D97-AF65-F5344CB8AC3E}">
        <p14:creationId xmlns:p14="http://schemas.microsoft.com/office/powerpoint/2010/main" val="3971423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BD4EF5-6CDB-E550-6891-27C208F1EFBE}"/>
              </a:ext>
            </a:extLst>
          </p:cNvPr>
          <p:cNvSpPr>
            <a:spLocks noGrp="1"/>
          </p:cNvSpPr>
          <p:nvPr>
            <p:ph type="title"/>
          </p:nvPr>
        </p:nvSpPr>
        <p:spPr>
          <a:xfrm>
            <a:off x="4199138" y="346229"/>
            <a:ext cx="4692936" cy="517848"/>
          </a:xfrm>
        </p:spPr>
        <p:txBody>
          <a:bodyPr/>
          <a:lstStyle/>
          <a:p>
            <a:r>
              <a:rPr lang="en-US">
                <a:ea typeface="Cambria"/>
              </a:rPr>
              <a:t>                     Level 0 19.0</a:t>
            </a:r>
            <a:endParaRPr lang="en-US"/>
          </a:p>
        </p:txBody>
      </p:sp>
      <p:sp>
        <p:nvSpPr>
          <p:cNvPr id="4" name="Slide Number Placeholder 3">
            <a:extLst>
              <a:ext uri="{FF2B5EF4-FFF2-40B4-BE49-F238E27FC236}">
                <a16:creationId xmlns:a16="http://schemas.microsoft.com/office/drawing/2014/main" id="{15BFAF4F-981B-12A9-5726-75F506999AB0}"/>
              </a:ext>
            </a:extLst>
          </p:cNvPr>
          <p:cNvSpPr>
            <a:spLocks noGrp="1"/>
          </p:cNvSpPr>
          <p:nvPr>
            <p:ph type="sldNum" sz="quarter" idx="18"/>
          </p:nvPr>
        </p:nvSpPr>
        <p:spPr/>
        <p:txBody>
          <a:bodyPr/>
          <a:lstStyle/>
          <a:p>
            <a:fld id="{8C2E478F-E849-4A8C-AF1F-CBCC78A7CBFA}" type="slidenum">
              <a:rPr lang="en-US" smtClean="0"/>
              <a:pPr/>
              <a:t>21</a:t>
            </a:fld>
            <a:endParaRPr lang="en-US"/>
          </a:p>
        </p:txBody>
      </p:sp>
      <p:sp>
        <p:nvSpPr>
          <p:cNvPr id="5" name="Text Placeholder 4">
            <a:extLst>
              <a:ext uri="{FF2B5EF4-FFF2-40B4-BE49-F238E27FC236}">
                <a16:creationId xmlns:a16="http://schemas.microsoft.com/office/drawing/2014/main" id="{C27E85BB-23B9-080A-779C-83A67D6AB769}"/>
              </a:ext>
            </a:extLst>
          </p:cNvPr>
          <p:cNvSpPr>
            <a:spLocks noGrp="1"/>
          </p:cNvSpPr>
          <p:nvPr>
            <p:ph type="body" idx="13"/>
          </p:nvPr>
        </p:nvSpPr>
        <p:spPr>
          <a:xfrm>
            <a:off x="4572000" y="718457"/>
            <a:ext cx="4320074" cy="302475"/>
          </a:xfrm>
        </p:spPr>
        <p:txBody>
          <a:bodyPr vert="horz" lIns="0" tIns="45720" rIns="0" bIns="45720" rtlCol="0" anchor="t">
            <a:noAutofit/>
          </a:bodyPr>
          <a:lstStyle/>
          <a:p>
            <a:r>
              <a:rPr lang="en-US"/>
              <a:t>Informational Error Messages</a:t>
            </a:r>
          </a:p>
        </p:txBody>
      </p:sp>
      <p:sp>
        <p:nvSpPr>
          <p:cNvPr id="8" name="TextBox 7">
            <a:extLst>
              <a:ext uri="{FF2B5EF4-FFF2-40B4-BE49-F238E27FC236}">
                <a16:creationId xmlns:a16="http://schemas.microsoft.com/office/drawing/2014/main" id="{FCD5204C-079D-CB12-6A97-63CDA9F61A79}"/>
              </a:ext>
            </a:extLst>
          </p:cNvPr>
          <p:cNvSpPr txBox="1"/>
          <p:nvPr/>
        </p:nvSpPr>
        <p:spPr>
          <a:xfrm>
            <a:off x="2143709" y="905069"/>
            <a:ext cx="6097554" cy="2031325"/>
          </a:xfrm>
          <a:prstGeom prst="rect">
            <a:avLst/>
          </a:prstGeom>
          <a:noFill/>
        </p:spPr>
        <p:txBody>
          <a:bodyPr wrap="square">
            <a:spAutoFit/>
          </a:bodyPr>
          <a:lstStyle/>
          <a:p>
            <a:pPr algn="l"/>
            <a:endParaRPr lang="en-US" sz="3600" b="0" i="0" u="none" strike="noStrike" baseline="0">
              <a:solidFill>
                <a:srgbClr val="000000"/>
              </a:solidFill>
              <a:latin typeface="Verdana" panose="020B0604030504040204" pitchFamily="34" charset="0"/>
            </a:endParaRPr>
          </a:p>
          <a:p>
            <a:r>
              <a:rPr lang="en-US" sz="3600" b="0" i="0" u="none" strike="noStrike" baseline="0">
                <a:solidFill>
                  <a:srgbClr val="000000"/>
                </a:solidFill>
                <a:latin typeface="Verdana" panose="020B0604030504040204" pitchFamily="34" charset="0"/>
              </a:rPr>
              <a:t> </a:t>
            </a:r>
            <a:r>
              <a:rPr lang="en-US" sz="1800" b="0" i="0" u="none" strike="noStrike" baseline="0">
                <a:solidFill>
                  <a:srgbClr val="000000"/>
                </a:solidFill>
                <a:latin typeface="Verdana" panose="020B0604030504040204" pitchFamily="34" charset="0"/>
              </a:rPr>
              <a:t>There are three different types of Level 0 errors: </a:t>
            </a:r>
          </a:p>
          <a:p>
            <a:r>
              <a:rPr lang="en-US" sz="1800" b="0" i="0" u="none" strike="noStrike" baseline="0">
                <a:solidFill>
                  <a:srgbClr val="000000"/>
                </a:solidFill>
                <a:latin typeface="Verdana" panose="020B0604030504040204" pitchFamily="34" charset="0"/>
              </a:rPr>
              <a:t>	• Import </a:t>
            </a:r>
          </a:p>
          <a:p>
            <a:r>
              <a:rPr lang="en-US" sz="1800" b="0" i="0" u="none" strike="noStrike" baseline="0">
                <a:solidFill>
                  <a:srgbClr val="000000"/>
                </a:solidFill>
                <a:latin typeface="Verdana" panose="020B0604030504040204" pitchFamily="34" charset="0"/>
              </a:rPr>
              <a:t>	• Warning/Fatal </a:t>
            </a:r>
          </a:p>
          <a:p>
            <a:r>
              <a:rPr lang="en-US" sz="1800" b="0" i="0" u="none" strike="noStrike" baseline="0">
                <a:solidFill>
                  <a:srgbClr val="000000"/>
                </a:solidFill>
                <a:latin typeface="Verdana" panose="020B0604030504040204" pitchFamily="34" charset="0"/>
              </a:rPr>
              <a:t>	• Information/Warning </a:t>
            </a:r>
          </a:p>
        </p:txBody>
      </p:sp>
      <p:sp>
        <p:nvSpPr>
          <p:cNvPr id="12" name="TextBox 11">
            <a:extLst>
              <a:ext uri="{FF2B5EF4-FFF2-40B4-BE49-F238E27FC236}">
                <a16:creationId xmlns:a16="http://schemas.microsoft.com/office/drawing/2014/main" id="{04F96BDB-B018-7021-3B1D-47FECE4B2AB8}"/>
              </a:ext>
            </a:extLst>
          </p:cNvPr>
          <p:cNvSpPr txBox="1"/>
          <p:nvPr/>
        </p:nvSpPr>
        <p:spPr>
          <a:xfrm>
            <a:off x="2059734" y="2551837"/>
            <a:ext cx="6097554" cy="1477328"/>
          </a:xfrm>
          <a:prstGeom prst="rect">
            <a:avLst/>
          </a:prstGeom>
          <a:noFill/>
        </p:spPr>
        <p:txBody>
          <a:bodyPr wrap="square">
            <a:spAutoFit/>
          </a:bodyPr>
          <a:lstStyle/>
          <a:p>
            <a:pPr algn="l"/>
            <a:endParaRPr lang="en-US" sz="3600" b="0" i="0" u="none" strike="noStrike" baseline="0">
              <a:solidFill>
                <a:srgbClr val="000000"/>
              </a:solidFill>
              <a:latin typeface="Verdana" panose="020B0604030504040204" pitchFamily="34" charset="0"/>
            </a:endParaRPr>
          </a:p>
          <a:p>
            <a:r>
              <a:rPr lang="en-US" sz="1800" b="0" i="0" u="none" strike="noStrike" baseline="0">
                <a:solidFill>
                  <a:srgbClr val="000000"/>
                </a:solidFill>
                <a:latin typeface="Verdana" panose="020B0604030504040204" pitchFamily="34" charset="0"/>
              </a:rPr>
              <a:t>Import and Warning/Fatal errors must be resolved before a school district can move their data to the next level of the Data Warehouse </a:t>
            </a:r>
            <a:endParaRPr lang="en-US"/>
          </a:p>
        </p:txBody>
      </p:sp>
      <p:sp>
        <p:nvSpPr>
          <p:cNvPr id="14" name="TextBox 13">
            <a:extLst>
              <a:ext uri="{FF2B5EF4-FFF2-40B4-BE49-F238E27FC236}">
                <a16:creationId xmlns:a16="http://schemas.microsoft.com/office/drawing/2014/main" id="{67803B9C-A2D5-CCEA-B303-430CE0E5F2D9}"/>
              </a:ext>
            </a:extLst>
          </p:cNvPr>
          <p:cNvSpPr txBox="1"/>
          <p:nvPr/>
        </p:nvSpPr>
        <p:spPr>
          <a:xfrm>
            <a:off x="2059734" y="3734994"/>
            <a:ext cx="5901610" cy="1754326"/>
          </a:xfrm>
          <a:prstGeom prst="rect">
            <a:avLst/>
          </a:prstGeom>
          <a:noFill/>
        </p:spPr>
        <p:txBody>
          <a:bodyPr wrap="square">
            <a:spAutoFit/>
          </a:bodyPr>
          <a:lstStyle/>
          <a:p>
            <a:pPr algn="l"/>
            <a:endParaRPr lang="en-US" sz="3600" b="0" i="0" u="none" strike="noStrike" baseline="0">
              <a:solidFill>
                <a:srgbClr val="000000"/>
              </a:solidFill>
              <a:latin typeface="Verdana" panose="020B0604030504040204" pitchFamily="34" charset="0"/>
            </a:endParaRPr>
          </a:p>
          <a:p>
            <a:r>
              <a:rPr lang="en-US" sz="1800" b="0" i="0" u="none" strike="noStrike" baseline="0">
                <a:solidFill>
                  <a:srgbClr val="000000"/>
                </a:solidFill>
                <a:latin typeface="Verdana" panose="020B0604030504040204" pitchFamily="34" charset="0"/>
              </a:rPr>
              <a:t>Information/Warning errors allow the data to move, however, the data should be reviewed for necessary corrections prior to finalizing the submission to SIRS </a:t>
            </a:r>
            <a:endParaRPr lang="en-US"/>
          </a:p>
        </p:txBody>
      </p:sp>
    </p:spTree>
    <p:extLst>
      <p:ext uri="{BB962C8B-B14F-4D97-AF65-F5344CB8AC3E}">
        <p14:creationId xmlns:p14="http://schemas.microsoft.com/office/powerpoint/2010/main" val="771902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6"/>
          </p:nvPr>
        </p:nvSpPr>
        <p:spPr>
          <a:xfrm>
            <a:off x="1279680" y="1435691"/>
            <a:ext cx="8067675" cy="403107"/>
          </a:xfrm>
        </p:spPr>
        <p:txBody>
          <a:bodyPr vert="horz" lIns="91440" tIns="45720" rIns="91440" bIns="45720" rtlCol="0" anchor="t">
            <a:normAutofit lnSpcReduction="10000"/>
          </a:bodyPr>
          <a:lstStyle/>
          <a:p>
            <a:pPr marL="85725" indent="0">
              <a:buNone/>
            </a:pPr>
            <a:r>
              <a:rPr lang="en-US">
                <a:cs typeface="Calibri"/>
              </a:rPr>
              <a:t>View Informational error messages – old method.</a:t>
            </a:r>
          </a:p>
          <a:p>
            <a:pPr marL="85725" indent="0">
              <a:buNone/>
            </a:pPr>
            <a:endParaRPr lang="en-US">
              <a:cs typeface="Calibri"/>
            </a:endParaRPr>
          </a:p>
        </p:txBody>
      </p:sp>
      <p:sp>
        <p:nvSpPr>
          <p:cNvPr id="3" name="Title 2"/>
          <p:cNvSpPr>
            <a:spLocks noGrp="1"/>
          </p:cNvSpPr>
          <p:nvPr>
            <p:ph type="title"/>
          </p:nvPr>
        </p:nvSpPr>
        <p:spPr>
          <a:xfrm>
            <a:off x="4614781" y="409889"/>
            <a:ext cx="4202670" cy="393199"/>
          </a:xfrm>
        </p:spPr>
        <p:txBody>
          <a:bodyPr/>
          <a:lstStyle/>
          <a:p>
            <a:r>
              <a:rPr lang="en-US"/>
              <a:t>              Level 0 19.0</a:t>
            </a:r>
          </a:p>
        </p:txBody>
      </p:sp>
      <p:sp>
        <p:nvSpPr>
          <p:cNvPr id="5" name="Slide Number Placeholder 4"/>
          <p:cNvSpPr>
            <a:spLocks noGrp="1"/>
          </p:cNvSpPr>
          <p:nvPr>
            <p:ph type="sldNum" sz="quarter" idx="18"/>
          </p:nvPr>
        </p:nvSpPr>
        <p:spPr>
          <a:xfrm>
            <a:off x="9065420" y="5093495"/>
            <a:ext cx="411956" cy="297656"/>
          </a:xfrm>
        </p:spPr>
        <p:txBody>
          <a:bodyPr/>
          <a:lstStyle/>
          <a:p>
            <a:fld id="{8C2E478F-E849-4A8C-AF1F-CBCC78A7CBFA}" type="slidenum">
              <a:rPr lang="en-US" smtClean="0"/>
              <a:pPr/>
              <a:t>22</a:t>
            </a:fld>
            <a:endParaRPr lang="en-US"/>
          </a:p>
        </p:txBody>
      </p:sp>
      <p:sp>
        <p:nvSpPr>
          <p:cNvPr id="6" name="Text Placeholder 5"/>
          <p:cNvSpPr>
            <a:spLocks noGrp="1"/>
          </p:cNvSpPr>
          <p:nvPr>
            <p:ph type="body" idx="13"/>
          </p:nvPr>
        </p:nvSpPr>
        <p:spPr>
          <a:xfrm>
            <a:off x="4614780" y="751935"/>
            <a:ext cx="4202671" cy="260119"/>
          </a:xfrm>
        </p:spPr>
        <p:txBody>
          <a:bodyPr vert="horz" lIns="0" tIns="45720" rIns="0" bIns="45720" rtlCol="0" anchor="t">
            <a:noAutofit/>
          </a:bodyPr>
          <a:lstStyle/>
          <a:p>
            <a:r>
              <a:rPr lang="en-US"/>
              <a:t>Informational Error Messages</a:t>
            </a:r>
          </a:p>
        </p:txBody>
      </p:sp>
      <p:pic>
        <p:nvPicPr>
          <p:cNvPr id="18" name="Picture 17">
            <a:extLst>
              <a:ext uri="{FF2B5EF4-FFF2-40B4-BE49-F238E27FC236}">
                <a16:creationId xmlns:a16="http://schemas.microsoft.com/office/drawing/2014/main" id="{ACDAAFB2-40AC-CFA8-BFAD-9441185D828E}"/>
              </a:ext>
            </a:extLst>
          </p:cNvPr>
          <p:cNvPicPr>
            <a:picLocks noChangeAspect="1"/>
          </p:cNvPicPr>
          <p:nvPr/>
        </p:nvPicPr>
        <p:blipFill>
          <a:blip r:embed="rId3"/>
          <a:stretch>
            <a:fillRect/>
          </a:stretch>
        </p:blipFill>
        <p:spPr>
          <a:xfrm>
            <a:off x="1279680" y="1927802"/>
            <a:ext cx="7045991" cy="4930198"/>
          </a:xfrm>
          <a:prstGeom prst="rect">
            <a:avLst/>
          </a:prstGeom>
        </p:spPr>
      </p:pic>
    </p:spTree>
    <p:extLst>
      <p:ext uri="{BB962C8B-B14F-4D97-AF65-F5344CB8AC3E}">
        <p14:creationId xmlns:p14="http://schemas.microsoft.com/office/powerpoint/2010/main" val="3741301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E49380-E1CD-53C7-CB00-968BCA2D2B2D}"/>
              </a:ext>
            </a:extLst>
          </p:cNvPr>
          <p:cNvSpPr>
            <a:spLocks noGrp="1"/>
          </p:cNvSpPr>
          <p:nvPr>
            <p:ph sz="quarter" idx="16"/>
          </p:nvPr>
        </p:nvSpPr>
        <p:spPr>
          <a:xfrm>
            <a:off x="1521142" y="1543794"/>
            <a:ext cx="8470783" cy="4760267"/>
          </a:xfrm>
        </p:spPr>
        <p:txBody>
          <a:bodyPr vert="horz" lIns="91440" tIns="45720" rIns="91440" bIns="45720" rtlCol="0" anchor="t">
            <a:normAutofit/>
          </a:bodyPr>
          <a:lstStyle/>
          <a:p>
            <a:endParaRPr lang="en-US">
              <a:cs typeface="Calibri"/>
            </a:endParaRPr>
          </a:p>
          <a:p>
            <a:endParaRPr lang="en-US">
              <a:cs typeface="Calibri"/>
            </a:endParaRPr>
          </a:p>
          <a:p>
            <a:endParaRPr lang="en-US">
              <a:cs typeface="Calibri"/>
            </a:endParaRPr>
          </a:p>
          <a:p>
            <a:endParaRPr lang="en-US">
              <a:cs typeface="Calibri"/>
            </a:endParaRPr>
          </a:p>
          <a:p>
            <a:pPr marL="85725" indent="0">
              <a:buNone/>
            </a:pPr>
            <a:endParaRPr lang="en-US">
              <a:cs typeface="Calibri"/>
            </a:endParaRPr>
          </a:p>
          <a:p>
            <a:pPr marL="85725" indent="0">
              <a:buNone/>
            </a:pPr>
            <a:endParaRPr lang="en-US">
              <a:cs typeface="Calibri"/>
            </a:endParaRPr>
          </a:p>
        </p:txBody>
      </p:sp>
      <p:sp>
        <p:nvSpPr>
          <p:cNvPr id="3" name="Title 2">
            <a:extLst>
              <a:ext uri="{FF2B5EF4-FFF2-40B4-BE49-F238E27FC236}">
                <a16:creationId xmlns:a16="http://schemas.microsoft.com/office/drawing/2014/main" id="{FD32FACB-0F7B-C64D-BA96-F5C30D3D15BB}"/>
              </a:ext>
            </a:extLst>
          </p:cNvPr>
          <p:cNvSpPr>
            <a:spLocks noGrp="1"/>
          </p:cNvSpPr>
          <p:nvPr>
            <p:ph type="title"/>
          </p:nvPr>
        </p:nvSpPr>
        <p:spPr>
          <a:xfrm>
            <a:off x="4767308" y="425520"/>
            <a:ext cx="3977906" cy="378016"/>
          </a:xfrm>
        </p:spPr>
        <p:txBody>
          <a:bodyPr/>
          <a:lstStyle/>
          <a:p>
            <a:r>
              <a:rPr lang="en-US">
                <a:ea typeface="+mj-lt"/>
                <a:cs typeface="+mj-lt"/>
              </a:rPr>
              <a:t>            Level 0 19.0</a:t>
            </a:r>
            <a:endParaRPr lang="en-US"/>
          </a:p>
        </p:txBody>
      </p:sp>
      <p:sp>
        <p:nvSpPr>
          <p:cNvPr id="4" name="Slide Number Placeholder 3">
            <a:extLst>
              <a:ext uri="{FF2B5EF4-FFF2-40B4-BE49-F238E27FC236}">
                <a16:creationId xmlns:a16="http://schemas.microsoft.com/office/drawing/2014/main" id="{79E21333-A6B8-68C1-AA3E-3B5A7A64A769}"/>
              </a:ext>
            </a:extLst>
          </p:cNvPr>
          <p:cNvSpPr>
            <a:spLocks noGrp="1"/>
          </p:cNvSpPr>
          <p:nvPr>
            <p:ph type="sldNum" sz="quarter" idx="18"/>
          </p:nvPr>
        </p:nvSpPr>
        <p:spPr/>
        <p:txBody>
          <a:bodyPr/>
          <a:lstStyle/>
          <a:p>
            <a:fld id="{8C2E478F-E849-4A8C-AF1F-CBCC78A7CBFA}" type="slidenum">
              <a:rPr lang="en-US" smtClean="0"/>
              <a:pPr/>
              <a:t>23</a:t>
            </a:fld>
            <a:endParaRPr lang="en-US"/>
          </a:p>
        </p:txBody>
      </p:sp>
      <p:sp>
        <p:nvSpPr>
          <p:cNvPr id="5" name="Text Placeholder 4">
            <a:extLst>
              <a:ext uri="{FF2B5EF4-FFF2-40B4-BE49-F238E27FC236}">
                <a16:creationId xmlns:a16="http://schemas.microsoft.com/office/drawing/2014/main" id="{3CA39125-A8F2-6B32-A9CA-16F43A995E42}"/>
              </a:ext>
            </a:extLst>
          </p:cNvPr>
          <p:cNvSpPr>
            <a:spLocks noGrp="1"/>
          </p:cNvSpPr>
          <p:nvPr>
            <p:ph type="body" idx="13"/>
          </p:nvPr>
        </p:nvSpPr>
        <p:spPr>
          <a:xfrm>
            <a:off x="4767309" y="753914"/>
            <a:ext cx="3977905" cy="288377"/>
          </a:xfrm>
        </p:spPr>
        <p:txBody>
          <a:bodyPr vert="horz" lIns="0" tIns="45720" rIns="0" bIns="45720" rtlCol="0" anchor="t">
            <a:noAutofit/>
          </a:bodyPr>
          <a:lstStyle/>
          <a:p>
            <a:r>
              <a:rPr lang="en-US"/>
              <a:t>Informational Error Messages</a:t>
            </a:r>
          </a:p>
        </p:txBody>
      </p:sp>
      <p:pic>
        <p:nvPicPr>
          <p:cNvPr id="9" name="Picture 8">
            <a:extLst>
              <a:ext uri="{FF2B5EF4-FFF2-40B4-BE49-F238E27FC236}">
                <a16:creationId xmlns:a16="http://schemas.microsoft.com/office/drawing/2014/main" id="{8665C16E-F32E-87D1-A9CD-80E3D0EFDF36}"/>
              </a:ext>
            </a:extLst>
          </p:cNvPr>
          <p:cNvPicPr>
            <a:picLocks noChangeAspect="1"/>
          </p:cNvPicPr>
          <p:nvPr/>
        </p:nvPicPr>
        <p:blipFill>
          <a:blip r:embed="rId3"/>
          <a:stretch>
            <a:fillRect/>
          </a:stretch>
        </p:blipFill>
        <p:spPr>
          <a:xfrm>
            <a:off x="685178" y="3190209"/>
            <a:ext cx="1819048" cy="3123809"/>
          </a:xfrm>
          <a:prstGeom prst="rect">
            <a:avLst/>
          </a:prstGeom>
        </p:spPr>
      </p:pic>
      <p:sp>
        <p:nvSpPr>
          <p:cNvPr id="11" name="TextBox 10">
            <a:extLst>
              <a:ext uri="{FF2B5EF4-FFF2-40B4-BE49-F238E27FC236}">
                <a16:creationId xmlns:a16="http://schemas.microsoft.com/office/drawing/2014/main" id="{773671F1-6DF9-0929-F9AA-C67F8B85098B}"/>
              </a:ext>
            </a:extLst>
          </p:cNvPr>
          <p:cNvSpPr txBox="1"/>
          <p:nvPr/>
        </p:nvSpPr>
        <p:spPr>
          <a:xfrm>
            <a:off x="470871" y="1457293"/>
            <a:ext cx="6094520" cy="369332"/>
          </a:xfrm>
          <a:prstGeom prst="rect">
            <a:avLst/>
          </a:prstGeom>
          <a:noFill/>
        </p:spPr>
        <p:txBody>
          <a:bodyPr wrap="square">
            <a:spAutoFit/>
          </a:bodyPr>
          <a:lstStyle/>
          <a:p>
            <a:pPr marL="85725" indent="0">
              <a:buNone/>
            </a:pPr>
            <a:r>
              <a:rPr lang="en-US">
                <a:cs typeface="Calibri"/>
              </a:rPr>
              <a:t>Informational Error Count column – viewable from dashboard</a:t>
            </a:r>
          </a:p>
        </p:txBody>
      </p:sp>
      <p:pic>
        <p:nvPicPr>
          <p:cNvPr id="13" name="Picture 12">
            <a:extLst>
              <a:ext uri="{FF2B5EF4-FFF2-40B4-BE49-F238E27FC236}">
                <a16:creationId xmlns:a16="http://schemas.microsoft.com/office/drawing/2014/main" id="{74471728-A355-1A2B-1CE0-132E7C020DAB}"/>
              </a:ext>
            </a:extLst>
          </p:cNvPr>
          <p:cNvPicPr>
            <a:picLocks noChangeAspect="1"/>
          </p:cNvPicPr>
          <p:nvPr/>
        </p:nvPicPr>
        <p:blipFill>
          <a:blip r:embed="rId4"/>
          <a:stretch>
            <a:fillRect/>
          </a:stretch>
        </p:blipFill>
        <p:spPr>
          <a:xfrm>
            <a:off x="7353768" y="3134140"/>
            <a:ext cx="3857143" cy="3161905"/>
          </a:xfrm>
          <a:prstGeom prst="rect">
            <a:avLst/>
          </a:prstGeom>
        </p:spPr>
      </p:pic>
      <p:sp>
        <p:nvSpPr>
          <p:cNvPr id="7" name="TextBox 6">
            <a:extLst>
              <a:ext uri="{FF2B5EF4-FFF2-40B4-BE49-F238E27FC236}">
                <a16:creationId xmlns:a16="http://schemas.microsoft.com/office/drawing/2014/main" id="{ABDE054C-B0EC-ADE2-4F01-C7019B8FEAA6}"/>
              </a:ext>
            </a:extLst>
          </p:cNvPr>
          <p:cNvSpPr txBox="1"/>
          <p:nvPr/>
        </p:nvSpPr>
        <p:spPr>
          <a:xfrm>
            <a:off x="1720048" y="1836582"/>
            <a:ext cx="6094520" cy="1566454"/>
          </a:xfrm>
          <a:prstGeom prst="rect">
            <a:avLst/>
          </a:prstGeom>
          <a:noFill/>
        </p:spPr>
        <p:txBody>
          <a:bodyPr wrap="square" lIns="91440" tIns="45720" rIns="91440" bIns="45720" anchor="t">
            <a:spAutoFit/>
          </a:bodyPr>
          <a:lstStyle/>
          <a:p>
            <a:pPr marL="1143000" marR="0" lvl="2" indent="-228600">
              <a:lnSpc>
                <a:spcPct val="115000"/>
              </a:lnSpc>
              <a:spcBef>
                <a:spcPts val="0"/>
              </a:spcBef>
              <a:spcAft>
                <a:spcPts val="0"/>
              </a:spcAft>
              <a:buSzPts val="1200"/>
              <a:buFont typeface="Wingdings" panose="05000000000000000000" pitchFamily="2" charset="2"/>
              <a:buChar char=""/>
              <a:tabLst>
                <a:tab pos="1143000" algn="l"/>
              </a:tabLst>
            </a:pPr>
            <a:r>
              <a:rPr lang="en-US" sz="1200">
                <a:effectLst/>
                <a:latin typeface="Calibri" panose="020F0502020204030204" pitchFamily="34" charset="0"/>
                <a:ea typeface="Calibri" panose="020F0502020204030204" pitchFamily="34" charset="0"/>
                <a:cs typeface="Calibri" panose="020F0502020204030204" pitchFamily="34" charset="0"/>
              </a:rPr>
              <a:t>Information error messages will be refreshed when:</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600200" marR="0" lvl="3" indent="-228600">
              <a:lnSpc>
                <a:spcPct val="115000"/>
              </a:lnSpc>
              <a:spcBef>
                <a:spcPts val="0"/>
              </a:spcBef>
              <a:spcAft>
                <a:spcPts val="0"/>
              </a:spcAft>
              <a:buSzPts val="1000"/>
              <a:buFont typeface="Wingdings" panose="05000000000000000000" pitchFamily="2" charset="2"/>
              <a:buChar char=""/>
              <a:tabLst>
                <a:tab pos="1600200" algn="l"/>
              </a:tabLst>
            </a:pPr>
            <a:r>
              <a:rPr lang="en-US" sz="1200">
                <a:effectLst/>
                <a:latin typeface="Calibri"/>
                <a:ea typeface="Calibri" panose="020F0502020204030204" pitchFamily="34" charset="0"/>
                <a:cs typeface="Calibri"/>
              </a:rPr>
              <a:t>“Run All Information Checks” button is selected from the Dashboard</a:t>
            </a:r>
            <a:r>
              <a:rPr lang="en-US" sz="1200">
                <a:latin typeface="Calibri"/>
                <a:ea typeface="Calibri" panose="020F0502020204030204" pitchFamily="34" charset="0"/>
                <a:cs typeface="Calibri"/>
              </a:rPr>
              <a:t>.</a:t>
            </a:r>
            <a:endParaRPr lang="en-US" sz="1200">
              <a:effectLst/>
              <a:latin typeface="Calibri"/>
              <a:ea typeface="Calibri" panose="020F0502020204030204" pitchFamily="34" charset="0"/>
              <a:cs typeface="Calibri"/>
            </a:endParaRPr>
          </a:p>
          <a:p>
            <a:pPr marL="1600200" lvl="3" indent="-228600">
              <a:lnSpc>
                <a:spcPct val="115000"/>
              </a:lnSpc>
              <a:buSzPts val="1000"/>
              <a:buFont typeface="Wingdings" panose="05000000000000000000" pitchFamily="2" charset="2"/>
              <a:buChar char=""/>
              <a:tabLst>
                <a:tab pos="1600200" algn="l"/>
              </a:tabLst>
            </a:pP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1600200" marR="0" lvl="3" indent="-228600">
              <a:lnSpc>
                <a:spcPct val="115000"/>
              </a:lnSpc>
              <a:spcBef>
                <a:spcPts val="0"/>
              </a:spcBef>
              <a:spcAft>
                <a:spcPts val="0"/>
              </a:spcAft>
              <a:buSzPts val="1000"/>
              <a:buFont typeface="Wingdings" panose="05000000000000000000" pitchFamily="2" charset="2"/>
              <a:buChar char=""/>
              <a:tabLst>
                <a:tab pos="1600200" algn="l"/>
              </a:tabLst>
            </a:pPr>
            <a:r>
              <a:rPr lang="en-US" sz="1200">
                <a:effectLst/>
                <a:latin typeface="Calibri" panose="020F0502020204030204" pitchFamily="34" charset="0"/>
                <a:ea typeface="Calibri" panose="020F0502020204030204" pitchFamily="34" charset="0"/>
                <a:cs typeface="Calibri" panose="020F0502020204030204" pitchFamily="34" charset="0"/>
              </a:rPr>
              <a:t>Individual templates are run from the “Information/Warning” reports screen.</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600200" marR="0" lvl="3" indent="-228600">
              <a:lnSpc>
                <a:spcPct val="115000"/>
              </a:lnSpc>
              <a:spcBef>
                <a:spcPts val="0"/>
              </a:spcBef>
              <a:spcAft>
                <a:spcPts val="0"/>
              </a:spcAft>
              <a:buSzPts val="1000"/>
              <a:buFont typeface="Wingdings" panose="05000000000000000000" pitchFamily="2" charset="2"/>
              <a:buChar char=""/>
              <a:tabLst>
                <a:tab pos="1600200" algn="l"/>
              </a:tabLst>
            </a:pPr>
            <a:r>
              <a:rPr lang="en-US" sz="1200">
                <a:effectLst/>
                <a:latin typeface="Calibri" panose="020F0502020204030204" pitchFamily="34" charset="0"/>
                <a:ea typeface="Calibri" panose="020F0502020204030204" pitchFamily="34" charset="0"/>
                <a:cs typeface="Calibri" panose="020F0502020204030204" pitchFamily="34" charset="0"/>
              </a:rPr>
              <a:t>Validations are run from the </a:t>
            </a:r>
            <a:r>
              <a:rPr lang="en-US" sz="1200" b="1">
                <a:effectLst/>
                <a:latin typeface="Calibri" panose="020F0502020204030204" pitchFamily="34" charset="0"/>
                <a:ea typeface="Calibri" panose="020F0502020204030204" pitchFamily="34" charset="0"/>
                <a:cs typeface="Calibri" panose="020F0502020204030204" pitchFamily="34" charset="0"/>
              </a:rPr>
              <a:t>L1-Data Prep.</a:t>
            </a:r>
          </a:p>
          <a:p>
            <a:pPr lvl="3">
              <a:lnSpc>
                <a:spcPct val="114999"/>
              </a:lnSpc>
              <a:buSzPts val="1000"/>
              <a:tabLst>
                <a:tab pos="1600200" algn="l"/>
              </a:tabLst>
            </a:pPr>
            <a:endParaRPr lang="en-US" sz="1200" b="1">
              <a:latin typeface="Calibri" panose="020F0502020204030204" pitchFamily="34" charset="0"/>
              <a:ea typeface="Calibri" panose="020F0502020204030204" pitchFamily="34" charset="0"/>
              <a:cs typeface="Calibri"/>
            </a:endParaRPr>
          </a:p>
        </p:txBody>
      </p:sp>
      <p:sp>
        <p:nvSpPr>
          <p:cNvPr id="8" name="TextBox 7">
            <a:extLst>
              <a:ext uri="{FF2B5EF4-FFF2-40B4-BE49-F238E27FC236}">
                <a16:creationId xmlns:a16="http://schemas.microsoft.com/office/drawing/2014/main" id="{335692F4-DE68-BDBC-B3E1-18FD3E8D5174}"/>
              </a:ext>
            </a:extLst>
          </p:cNvPr>
          <p:cNvSpPr txBox="1"/>
          <p:nvPr/>
        </p:nvSpPr>
        <p:spPr>
          <a:xfrm>
            <a:off x="-71022" y="2858398"/>
            <a:ext cx="2575247" cy="369332"/>
          </a:xfrm>
          <a:prstGeom prst="rect">
            <a:avLst/>
          </a:prstGeom>
          <a:noFill/>
        </p:spPr>
        <p:txBody>
          <a:bodyPr wrap="square">
            <a:spAutoFit/>
          </a:bodyPr>
          <a:lstStyle/>
          <a:p>
            <a:pPr marL="85725" indent="0">
              <a:buNone/>
            </a:pPr>
            <a:r>
              <a:rPr lang="en-US">
                <a:cs typeface="Calibri"/>
              </a:rPr>
              <a:t>              Dashboard view</a:t>
            </a:r>
          </a:p>
        </p:txBody>
      </p:sp>
      <p:sp>
        <p:nvSpPr>
          <p:cNvPr id="15" name="TextBox 14">
            <a:extLst>
              <a:ext uri="{FF2B5EF4-FFF2-40B4-BE49-F238E27FC236}">
                <a16:creationId xmlns:a16="http://schemas.microsoft.com/office/drawing/2014/main" id="{AF94B1ED-D975-DCA9-995D-78EEFA0834F6}"/>
              </a:ext>
            </a:extLst>
          </p:cNvPr>
          <p:cNvSpPr txBox="1"/>
          <p:nvPr/>
        </p:nvSpPr>
        <p:spPr>
          <a:xfrm>
            <a:off x="8434212" y="2826874"/>
            <a:ext cx="2776699" cy="369332"/>
          </a:xfrm>
          <a:prstGeom prst="rect">
            <a:avLst/>
          </a:prstGeom>
          <a:noFill/>
        </p:spPr>
        <p:txBody>
          <a:bodyPr wrap="square">
            <a:spAutoFit/>
          </a:bodyPr>
          <a:lstStyle/>
          <a:p>
            <a:r>
              <a:rPr lang="en-US">
                <a:cs typeface="Calibri"/>
              </a:rPr>
              <a:t>Sample Report</a:t>
            </a:r>
            <a:endParaRPr lang="en-US"/>
          </a:p>
        </p:txBody>
      </p:sp>
      <p:pic>
        <p:nvPicPr>
          <p:cNvPr id="6" name="Picture 5">
            <a:extLst>
              <a:ext uri="{FF2B5EF4-FFF2-40B4-BE49-F238E27FC236}">
                <a16:creationId xmlns:a16="http://schemas.microsoft.com/office/drawing/2014/main" id="{0B4AE3A3-E2A7-A110-E1A9-69BEA5E627D4}"/>
              </a:ext>
            </a:extLst>
          </p:cNvPr>
          <p:cNvPicPr>
            <a:picLocks noChangeAspect="1"/>
          </p:cNvPicPr>
          <p:nvPr/>
        </p:nvPicPr>
        <p:blipFill rotWithShape="1">
          <a:blip r:embed="rId5"/>
          <a:srcRect l="-1914" t="526923" r="1435" b="-523077"/>
          <a:stretch/>
        </p:blipFill>
        <p:spPr>
          <a:xfrm>
            <a:off x="3411234" y="3559193"/>
            <a:ext cx="1799268" cy="210649"/>
          </a:xfrm>
          <a:prstGeom prst="rect">
            <a:avLst/>
          </a:prstGeom>
        </p:spPr>
      </p:pic>
      <p:pic>
        <p:nvPicPr>
          <p:cNvPr id="14" name="Picture 13">
            <a:extLst>
              <a:ext uri="{FF2B5EF4-FFF2-40B4-BE49-F238E27FC236}">
                <a16:creationId xmlns:a16="http://schemas.microsoft.com/office/drawing/2014/main" id="{EEA0391E-5BC5-0497-E70A-E7B6A6D41DDE}"/>
              </a:ext>
            </a:extLst>
          </p:cNvPr>
          <p:cNvPicPr>
            <a:picLocks noChangeAspect="1"/>
          </p:cNvPicPr>
          <p:nvPr/>
        </p:nvPicPr>
        <p:blipFill>
          <a:blip r:embed="rId6"/>
          <a:stretch>
            <a:fillRect/>
          </a:stretch>
        </p:blipFill>
        <p:spPr>
          <a:xfrm>
            <a:off x="3445482" y="2304889"/>
            <a:ext cx="1790700" cy="219075"/>
          </a:xfrm>
          <a:prstGeom prst="rect">
            <a:avLst/>
          </a:prstGeom>
        </p:spPr>
      </p:pic>
    </p:spTree>
    <p:extLst>
      <p:ext uri="{BB962C8B-B14F-4D97-AF65-F5344CB8AC3E}">
        <p14:creationId xmlns:p14="http://schemas.microsoft.com/office/powerpoint/2010/main" val="40698222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B3E2CC-D0EB-D176-B6AA-193793F456EC}"/>
              </a:ext>
            </a:extLst>
          </p:cNvPr>
          <p:cNvSpPr>
            <a:spLocks noGrp="1"/>
          </p:cNvSpPr>
          <p:nvPr>
            <p:ph type="title"/>
          </p:nvPr>
        </p:nvSpPr>
        <p:spPr>
          <a:xfrm>
            <a:off x="3617407" y="405263"/>
            <a:ext cx="5082710" cy="458813"/>
          </a:xfrm>
        </p:spPr>
        <p:txBody>
          <a:bodyPr/>
          <a:lstStyle/>
          <a:p>
            <a:r>
              <a:rPr lang="en-US">
                <a:ea typeface="+mj-lt"/>
                <a:cs typeface="+mj-lt"/>
              </a:rPr>
              <a:t>		        Level 0 19.0</a:t>
            </a:r>
            <a:endParaRPr lang="en-US"/>
          </a:p>
        </p:txBody>
      </p:sp>
      <p:sp>
        <p:nvSpPr>
          <p:cNvPr id="4" name="Slide Number Placeholder 3">
            <a:extLst>
              <a:ext uri="{FF2B5EF4-FFF2-40B4-BE49-F238E27FC236}">
                <a16:creationId xmlns:a16="http://schemas.microsoft.com/office/drawing/2014/main" id="{8BFF0EAA-D331-5A63-01F2-49C8F4D853EA}"/>
              </a:ext>
            </a:extLst>
          </p:cNvPr>
          <p:cNvSpPr>
            <a:spLocks noGrp="1"/>
          </p:cNvSpPr>
          <p:nvPr>
            <p:ph type="sldNum" sz="quarter" idx="18"/>
          </p:nvPr>
        </p:nvSpPr>
        <p:spPr/>
        <p:txBody>
          <a:bodyPr/>
          <a:lstStyle/>
          <a:p>
            <a:fld id="{8C2E478F-E849-4A8C-AF1F-CBCC78A7CBFA}" type="slidenum">
              <a:rPr lang="en-US" smtClean="0"/>
              <a:pPr/>
              <a:t>24</a:t>
            </a:fld>
            <a:endParaRPr lang="en-US"/>
          </a:p>
        </p:txBody>
      </p:sp>
      <p:sp>
        <p:nvSpPr>
          <p:cNvPr id="5" name="Text Placeholder 4">
            <a:extLst>
              <a:ext uri="{FF2B5EF4-FFF2-40B4-BE49-F238E27FC236}">
                <a16:creationId xmlns:a16="http://schemas.microsoft.com/office/drawing/2014/main" id="{CC614EF4-1FE4-8E2C-DD1B-415A29D08F45}"/>
              </a:ext>
            </a:extLst>
          </p:cNvPr>
          <p:cNvSpPr>
            <a:spLocks noGrp="1"/>
          </p:cNvSpPr>
          <p:nvPr>
            <p:ph type="body" idx="13"/>
          </p:nvPr>
        </p:nvSpPr>
        <p:spPr>
          <a:xfrm>
            <a:off x="4065973" y="747578"/>
            <a:ext cx="4634144" cy="308865"/>
          </a:xfrm>
        </p:spPr>
        <p:txBody>
          <a:bodyPr/>
          <a:lstStyle/>
          <a:p>
            <a:r>
              <a:rPr lang="en-US"/>
              <a:t>Staff Attendance Codes</a:t>
            </a:r>
          </a:p>
        </p:txBody>
      </p:sp>
      <p:sp>
        <p:nvSpPr>
          <p:cNvPr id="9" name="Content Placeholder 8">
            <a:extLst>
              <a:ext uri="{FF2B5EF4-FFF2-40B4-BE49-F238E27FC236}">
                <a16:creationId xmlns:a16="http://schemas.microsoft.com/office/drawing/2014/main" id="{4F387AC1-2AE3-299E-23E9-2EC732AA9A3B}"/>
              </a:ext>
            </a:extLst>
          </p:cNvPr>
          <p:cNvSpPr>
            <a:spLocks noGrp="1"/>
          </p:cNvSpPr>
          <p:nvPr>
            <p:ph sz="quarter" idx="16"/>
          </p:nvPr>
        </p:nvSpPr>
        <p:spPr/>
        <p:txBody>
          <a:bodyPr/>
          <a:lstStyle/>
          <a:p>
            <a:r>
              <a:rPr lang="en-US"/>
              <a:t>Only applicable to Districts and Charters that report staff attendance</a:t>
            </a:r>
          </a:p>
          <a:p>
            <a:r>
              <a:rPr lang="en-US"/>
              <a:t>Codes are pre-populated in level 0</a:t>
            </a:r>
          </a:p>
          <a:p>
            <a:r>
              <a:rPr lang="en-US"/>
              <a:t>Still require DDCs to export to Level 1 via the L1-Data Prep</a:t>
            </a:r>
          </a:p>
          <a:p>
            <a:pPr marL="85725" indent="0">
              <a:buNone/>
            </a:pPr>
            <a:endParaRPr lang="en-US"/>
          </a:p>
          <a:p>
            <a:pPr marL="85725" indent="0">
              <a:buNone/>
            </a:pPr>
            <a:endParaRPr lang="en-US"/>
          </a:p>
          <a:p>
            <a:endParaRPr lang="en-US"/>
          </a:p>
        </p:txBody>
      </p:sp>
      <p:pic>
        <p:nvPicPr>
          <p:cNvPr id="15" name="Picture 14">
            <a:extLst>
              <a:ext uri="{FF2B5EF4-FFF2-40B4-BE49-F238E27FC236}">
                <a16:creationId xmlns:a16="http://schemas.microsoft.com/office/drawing/2014/main" id="{60EF300A-A31B-F35E-03C3-D7B7FB9577E9}"/>
              </a:ext>
            </a:extLst>
          </p:cNvPr>
          <p:cNvPicPr>
            <a:picLocks noChangeAspect="1"/>
          </p:cNvPicPr>
          <p:nvPr/>
        </p:nvPicPr>
        <p:blipFill>
          <a:blip r:embed="rId3"/>
          <a:stretch>
            <a:fillRect/>
          </a:stretch>
        </p:blipFill>
        <p:spPr>
          <a:xfrm>
            <a:off x="42938" y="3580803"/>
            <a:ext cx="11047436" cy="1609524"/>
          </a:xfrm>
          <a:prstGeom prst="rect">
            <a:avLst/>
          </a:prstGeom>
        </p:spPr>
      </p:pic>
      <p:pic>
        <p:nvPicPr>
          <p:cNvPr id="17" name="Picture 16">
            <a:extLst>
              <a:ext uri="{FF2B5EF4-FFF2-40B4-BE49-F238E27FC236}">
                <a16:creationId xmlns:a16="http://schemas.microsoft.com/office/drawing/2014/main" id="{11C0DC72-8081-83BD-A354-3C70706C815B}"/>
              </a:ext>
            </a:extLst>
          </p:cNvPr>
          <p:cNvPicPr>
            <a:picLocks noChangeAspect="1"/>
          </p:cNvPicPr>
          <p:nvPr/>
        </p:nvPicPr>
        <p:blipFill>
          <a:blip r:embed="rId4"/>
          <a:stretch>
            <a:fillRect/>
          </a:stretch>
        </p:blipFill>
        <p:spPr>
          <a:xfrm>
            <a:off x="102916" y="3019440"/>
            <a:ext cx="5142857" cy="219048"/>
          </a:xfrm>
          <a:prstGeom prst="rect">
            <a:avLst/>
          </a:prstGeom>
        </p:spPr>
      </p:pic>
    </p:spTree>
    <p:extLst>
      <p:ext uri="{BB962C8B-B14F-4D97-AF65-F5344CB8AC3E}">
        <p14:creationId xmlns:p14="http://schemas.microsoft.com/office/powerpoint/2010/main" val="3515730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8213A3-3111-DB67-FD08-2A79CFB6C268}"/>
              </a:ext>
            </a:extLst>
          </p:cNvPr>
          <p:cNvSpPr>
            <a:spLocks noGrp="1"/>
          </p:cNvSpPr>
          <p:nvPr>
            <p:ph sz="quarter" idx="16"/>
          </p:nvPr>
        </p:nvSpPr>
        <p:spPr/>
        <p:txBody>
          <a:bodyPr>
            <a:normAutofit fontScale="85000" lnSpcReduction="20000"/>
          </a:bodyPr>
          <a:lstStyle/>
          <a:p>
            <a:r>
              <a:rPr lang="en-US"/>
              <a:t>Passwords expire after six months</a:t>
            </a:r>
          </a:p>
          <a:p>
            <a:r>
              <a:rPr lang="en-US"/>
              <a:t>Expiry notifications will be periodically sent out to users whose password has expired in the past 12 months</a:t>
            </a:r>
          </a:p>
          <a:p>
            <a:r>
              <a:rPr lang="en-US">
                <a:latin typeface="Calibri" panose="020F0502020204030204" pitchFamily="34" charset="0"/>
                <a:ea typeface="Calibri" panose="020F0502020204030204" pitchFamily="34" charset="0"/>
                <a:cs typeface="Arial" panose="020B0604020202020204" pitchFamily="34" charset="0"/>
              </a:rPr>
              <a:t>I</a:t>
            </a:r>
            <a:r>
              <a:rPr lang="en-US">
                <a:effectLst/>
                <a:latin typeface="Calibri" panose="020F0502020204030204" pitchFamily="34" charset="0"/>
                <a:ea typeface="Calibri" panose="020F0502020204030204" pitchFamily="34" charset="0"/>
                <a:cs typeface="Arial" panose="020B0604020202020204" pitchFamily="34" charset="0"/>
              </a:rPr>
              <a:t>ncludes users with passwords that are about to expire in the next 10 days</a:t>
            </a:r>
            <a:endParaRPr lang="en-US" b="1" u="sng">
              <a:effectLst/>
              <a:latin typeface="Calibri" panose="020F0502020204030204" pitchFamily="34" charset="0"/>
              <a:ea typeface="Calibri" panose="020F0502020204030204" pitchFamily="34" charset="0"/>
              <a:cs typeface="Times New Roman" panose="02020603050405020304" pitchFamily="18" charset="0"/>
            </a:endParaRPr>
          </a:p>
          <a:p>
            <a:pPr marL="285750" marR="0" indent="0">
              <a:lnSpc>
                <a:spcPct val="115000"/>
              </a:lnSpc>
              <a:spcBef>
                <a:spcPts val="0"/>
              </a:spcBef>
              <a:spcAft>
                <a:spcPts val="0"/>
              </a:spcAft>
              <a:buNone/>
            </a:pP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p>
            <a:pPr marL="285750" marR="0" indent="0">
              <a:lnSpc>
                <a:spcPct val="115000"/>
              </a:lnSpc>
              <a:spcBef>
                <a:spcPts val="0"/>
              </a:spcBef>
              <a:spcAft>
                <a:spcPts val="0"/>
              </a:spcAft>
              <a:buNone/>
            </a:pPr>
            <a:r>
              <a:rPr lang="en-US" sz="1800" b="1">
                <a:effectLst/>
                <a:latin typeface="Calibri" panose="020F0502020204030204" pitchFamily="34" charset="0"/>
                <a:ea typeface="Calibri" panose="020F0502020204030204" pitchFamily="34" charset="0"/>
                <a:cs typeface="Times New Roman" panose="02020603050405020304" pitchFamily="18" charset="0"/>
              </a:rPr>
              <a:t>Sample: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0">
              <a:lnSpc>
                <a:spcPct val="115000"/>
              </a:lnSpc>
              <a:spcBef>
                <a:spcPts val="0"/>
              </a:spcBef>
              <a:spcAft>
                <a:spcPts val="0"/>
              </a:spcAft>
              <a:buNone/>
            </a:pPr>
            <a:r>
              <a:rPr lang="en-US" sz="1800" b="1"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0">
              <a:lnSpc>
                <a:spcPct val="115000"/>
              </a:lnSpc>
              <a:spcBef>
                <a:spcPts val="0"/>
              </a:spcBef>
              <a:spcAft>
                <a:spcPts val="0"/>
              </a:spcAft>
              <a:buNone/>
            </a:pPr>
            <a:r>
              <a:rPr lang="en-US" sz="1800" b="1" u="sng">
                <a:effectLst/>
                <a:latin typeface="Calibri" panose="020F0502020204030204" pitchFamily="34" charset="0"/>
                <a:ea typeface="Calibri" panose="020F0502020204030204" pitchFamily="34" charset="0"/>
                <a:cs typeface="Times New Roman" panose="02020603050405020304" pitchFamily="18" charset="0"/>
              </a:rPr>
              <a:t>EXPIRED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0">
              <a:lnSpc>
                <a:spcPct val="115000"/>
              </a:lnSpc>
              <a:spcBef>
                <a:spcPts val="0"/>
              </a:spcBef>
              <a:spcAft>
                <a:spcPts val="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Hello,</a:t>
            </a:r>
          </a:p>
          <a:p>
            <a:pPr marL="285750" marR="0" indent="0">
              <a:lnSpc>
                <a:spcPct val="115000"/>
              </a:lnSpc>
              <a:spcBef>
                <a:spcPts val="0"/>
              </a:spcBef>
              <a:spcAft>
                <a:spcPts val="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This is a friendly reminder that the password for the Level 0 user account with the following information has expired:</a:t>
            </a:r>
          </a:p>
          <a:p>
            <a:pPr marL="285750" marR="0" indent="0">
              <a:lnSpc>
                <a:spcPct val="115000"/>
              </a:lnSpc>
              <a:spcBef>
                <a:spcPts val="0"/>
              </a:spcBef>
              <a:spcAft>
                <a:spcPts val="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285750" marR="0" indent="0">
              <a:lnSpc>
                <a:spcPct val="115000"/>
              </a:lnSpc>
              <a:spcBef>
                <a:spcPts val="0"/>
              </a:spcBef>
              <a:spcAft>
                <a:spcPts val="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User Name: Matt Fredericks</a:t>
            </a:r>
          </a:p>
          <a:p>
            <a:pPr marL="285750" marR="0" indent="0">
              <a:lnSpc>
                <a:spcPct val="115000"/>
              </a:lnSpc>
              <a:spcBef>
                <a:spcPts val="0"/>
              </a:spcBef>
              <a:spcAft>
                <a:spcPts val="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User ID: </a:t>
            </a:r>
            <a:r>
              <a:rPr lang="en-US" sz="1800" err="1">
                <a:effectLst/>
                <a:latin typeface="Calibri" panose="020F0502020204030204" pitchFamily="34" charset="0"/>
                <a:ea typeface="Calibri" panose="020F0502020204030204" pitchFamily="34" charset="0"/>
                <a:cs typeface="Times New Roman" panose="02020603050405020304" pitchFamily="18" charset="0"/>
              </a:rPr>
              <a:t>mtest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0">
              <a:lnSpc>
                <a:spcPct val="115000"/>
              </a:lnSpc>
              <a:spcBef>
                <a:spcPts val="0"/>
              </a:spcBef>
              <a:spcAft>
                <a:spcPts val="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Password Expired On: 2023-10-15</a:t>
            </a:r>
          </a:p>
          <a:p>
            <a:pPr marL="285750" marR="0" indent="0">
              <a:lnSpc>
                <a:spcPct val="115000"/>
              </a:lnSpc>
              <a:spcBef>
                <a:spcPts val="0"/>
              </a:spcBef>
              <a:spcAft>
                <a:spcPts val="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Last Login Date: 2022-11-30</a:t>
            </a:r>
          </a:p>
          <a:p>
            <a:pPr marL="285750" marR="0" indent="0">
              <a:lnSpc>
                <a:spcPct val="115000"/>
              </a:lnSpc>
              <a:spcBef>
                <a:spcPts val="0"/>
              </a:spcBef>
              <a:spcAft>
                <a:spcPts val="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285750" marR="0" indent="0">
              <a:lnSpc>
                <a:spcPct val="115000"/>
              </a:lnSpc>
              <a:spcBef>
                <a:spcPts val="0"/>
              </a:spcBef>
              <a:spcAft>
                <a:spcPts val="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You may reset your password at any time by going to your Level 0 login page:</a:t>
            </a:r>
          </a:p>
          <a:p>
            <a:pPr marL="285750" marR="0" indent="0">
              <a:lnSpc>
                <a:spcPct val="115000"/>
              </a:lnSpc>
              <a:spcBef>
                <a:spcPts val="0"/>
              </a:spcBef>
              <a:spcAft>
                <a:spcPts val="0"/>
              </a:spcAft>
              <a:buNone/>
            </a:pPr>
            <a:r>
              <a:rPr lang="en-US" sz="1800"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https://level0.monroe.edu/login.aspx</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0">
              <a:lnSpc>
                <a:spcPct val="115000"/>
              </a:lnSpc>
              <a:spcBef>
                <a:spcPts val="0"/>
              </a:spcBef>
              <a:spcAft>
                <a:spcPts val="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285750" marR="0" indent="0">
              <a:lnSpc>
                <a:spcPct val="115000"/>
              </a:lnSpc>
              <a:spcBef>
                <a:spcPts val="0"/>
              </a:spcBef>
              <a:spcAft>
                <a:spcPts val="100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Thank You</a:t>
            </a:r>
          </a:p>
          <a:p>
            <a:endParaRPr lang="en-US"/>
          </a:p>
        </p:txBody>
      </p:sp>
      <p:sp>
        <p:nvSpPr>
          <p:cNvPr id="3" name="Title 2">
            <a:extLst>
              <a:ext uri="{FF2B5EF4-FFF2-40B4-BE49-F238E27FC236}">
                <a16:creationId xmlns:a16="http://schemas.microsoft.com/office/drawing/2014/main" id="{61740AFB-5776-425E-1DA9-B07D11549A7F}"/>
              </a:ext>
            </a:extLst>
          </p:cNvPr>
          <p:cNvSpPr>
            <a:spLocks noGrp="1"/>
          </p:cNvSpPr>
          <p:nvPr>
            <p:ph type="title"/>
          </p:nvPr>
        </p:nvSpPr>
        <p:spPr>
          <a:xfrm>
            <a:off x="4767309" y="408373"/>
            <a:ext cx="3932808" cy="455704"/>
          </a:xfrm>
        </p:spPr>
        <p:txBody>
          <a:bodyPr/>
          <a:lstStyle/>
          <a:p>
            <a:r>
              <a:rPr lang="en-US">
                <a:ea typeface="+mj-lt"/>
                <a:cs typeface="+mj-lt"/>
              </a:rPr>
              <a:t>            Level 0 19.0</a:t>
            </a:r>
            <a:endParaRPr lang="en-US"/>
          </a:p>
        </p:txBody>
      </p:sp>
      <p:sp>
        <p:nvSpPr>
          <p:cNvPr id="4" name="Slide Number Placeholder 3">
            <a:extLst>
              <a:ext uri="{FF2B5EF4-FFF2-40B4-BE49-F238E27FC236}">
                <a16:creationId xmlns:a16="http://schemas.microsoft.com/office/drawing/2014/main" id="{677E8B76-1ABC-3B18-F977-E9A840563C68}"/>
              </a:ext>
            </a:extLst>
          </p:cNvPr>
          <p:cNvSpPr>
            <a:spLocks noGrp="1"/>
          </p:cNvSpPr>
          <p:nvPr>
            <p:ph type="sldNum" sz="quarter" idx="18"/>
          </p:nvPr>
        </p:nvSpPr>
        <p:spPr/>
        <p:txBody>
          <a:bodyPr/>
          <a:lstStyle/>
          <a:p>
            <a:fld id="{8C2E478F-E849-4A8C-AF1F-CBCC78A7CBFA}" type="slidenum">
              <a:rPr lang="en-US" smtClean="0"/>
              <a:pPr/>
              <a:t>25</a:t>
            </a:fld>
            <a:endParaRPr lang="en-US"/>
          </a:p>
        </p:txBody>
      </p:sp>
      <p:sp>
        <p:nvSpPr>
          <p:cNvPr id="5" name="Text Placeholder 4">
            <a:extLst>
              <a:ext uri="{FF2B5EF4-FFF2-40B4-BE49-F238E27FC236}">
                <a16:creationId xmlns:a16="http://schemas.microsoft.com/office/drawing/2014/main" id="{B19516B1-5AB4-C3D6-C479-92C14E2E548D}"/>
              </a:ext>
            </a:extLst>
          </p:cNvPr>
          <p:cNvSpPr>
            <a:spLocks noGrp="1"/>
          </p:cNvSpPr>
          <p:nvPr>
            <p:ph type="body" idx="13"/>
          </p:nvPr>
        </p:nvSpPr>
        <p:spPr>
          <a:xfrm>
            <a:off x="4767309" y="736847"/>
            <a:ext cx="3932808" cy="319596"/>
          </a:xfrm>
        </p:spPr>
        <p:txBody>
          <a:bodyPr/>
          <a:lstStyle/>
          <a:p>
            <a:r>
              <a:rPr lang="en-US"/>
              <a:t>Password Expiry Notifications</a:t>
            </a:r>
          </a:p>
        </p:txBody>
      </p:sp>
    </p:spTree>
    <p:extLst>
      <p:ext uri="{BB962C8B-B14F-4D97-AF65-F5344CB8AC3E}">
        <p14:creationId xmlns:p14="http://schemas.microsoft.com/office/powerpoint/2010/main" val="5948323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6"/>
          </p:nvPr>
        </p:nvSpPr>
        <p:spPr>
          <a:xfrm>
            <a:off x="410407" y="1276600"/>
            <a:ext cx="8298283" cy="4760267"/>
          </a:xfrm>
        </p:spPr>
        <p:txBody>
          <a:bodyPr vert="horz" lIns="91440" tIns="45720" rIns="91440" bIns="45720" rtlCol="0" anchor="t">
            <a:normAutofit/>
          </a:bodyPr>
          <a:lstStyle/>
          <a:p>
            <a:pPr marL="85725" indent="0">
              <a:buNone/>
            </a:pPr>
            <a:endParaRPr lang="en-US">
              <a:cs typeface="Calibri"/>
            </a:endParaRPr>
          </a:p>
          <a:p>
            <a:endParaRPr lang="en-US">
              <a:cs typeface="Calibri"/>
            </a:endParaRPr>
          </a:p>
        </p:txBody>
      </p:sp>
      <p:sp>
        <p:nvSpPr>
          <p:cNvPr id="4" name="Slide Number Placeholder 3"/>
          <p:cNvSpPr>
            <a:spLocks noGrp="1"/>
          </p:cNvSpPr>
          <p:nvPr>
            <p:ph type="sldNum" sz="quarter" idx="4294967295"/>
          </p:nvPr>
        </p:nvSpPr>
        <p:spPr>
          <a:xfrm>
            <a:off x="9113045" y="5093495"/>
            <a:ext cx="411956" cy="297656"/>
          </a:xfrm>
        </p:spPr>
        <p:txBody>
          <a:bodyPr/>
          <a:lstStyle/>
          <a:p>
            <a:fld id="{38BC901B-B5E4-4A47-8F67-5F155DBF4CDE}" type="slidenum">
              <a:rPr lang="en-US" smtClean="0"/>
              <a:pPr/>
              <a:t>26</a:t>
            </a:fld>
            <a:endParaRPr lang="en-US"/>
          </a:p>
        </p:txBody>
      </p:sp>
      <p:sp>
        <p:nvSpPr>
          <p:cNvPr id="7" name="Text Placeholder 6">
            <a:extLst>
              <a:ext uri="{FF2B5EF4-FFF2-40B4-BE49-F238E27FC236}">
                <a16:creationId xmlns:a16="http://schemas.microsoft.com/office/drawing/2014/main" id="{B1BD2437-7271-FB16-C65C-644EA0AD6B9E}"/>
              </a:ext>
            </a:extLst>
          </p:cNvPr>
          <p:cNvSpPr>
            <a:spLocks noGrp="1"/>
          </p:cNvSpPr>
          <p:nvPr>
            <p:ph type="body" idx="13"/>
          </p:nvPr>
        </p:nvSpPr>
        <p:spPr>
          <a:xfrm>
            <a:off x="4745565" y="705434"/>
            <a:ext cx="4052697" cy="357396"/>
          </a:xfrm>
        </p:spPr>
        <p:txBody>
          <a:bodyPr vert="horz" lIns="0" tIns="45720" rIns="0" bIns="45720" rtlCol="0" anchor="t">
            <a:noAutofit/>
          </a:bodyPr>
          <a:lstStyle/>
          <a:p>
            <a:r>
              <a:rPr lang="en-US" sz="1100">
                <a:ea typeface="Cambria"/>
              </a:rPr>
              <a:t>Security Questions and email confirmation from 17.0</a:t>
            </a:r>
            <a:endParaRPr lang="en-US" sz="1100"/>
          </a:p>
        </p:txBody>
      </p:sp>
      <p:sp>
        <p:nvSpPr>
          <p:cNvPr id="9" name="Title 8">
            <a:extLst>
              <a:ext uri="{FF2B5EF4-FFF2-40B4-BE49-F238E27FC236}">
                <a16:creationId xmlns:a16="http://schemas.microsoft.com/office/drawing/2014/main" id="{BDC79D6D-49C8-4173-71A6-C8B28B77E6FF}"/>
              </a:ext>
            </a:extLst>
          </p:cNvPr>
          <p:cNvSpPr>
            <a:spLocks noGrp="1"/>
          </p:cNvSpPr>
          <p:nvPr>
            <p:ph type="title"/>
          </p:nvPr>
        </p:nvSpPr>
        <p:spPr>
          <a:xfrm>
            <a:off x="3666887" y="359360"/>
            <a:ext cx="5135588" cy="395860"/>
          </a:xfrm>
        </p:spPr>
        <p:txBody>
          <a:bodyPr/>
          <a:lstStyle/>
          <a:p>
            <a:r>
              <a:rPr lang="en-US">
                <a:ea typeface="Cambria"/>
              </a:rPr>
              <a:t>                               Level 0 19.0</a:t>
            </a:r>
            <a:endParaRPr lang="en-US"/>
          </a:p>
        </p:txBody>
      </p:sp>
      <p:pic>
        <p:nvPicPr>
          <p:cNvPr id="2" name="Picture 1" descr="A screenshot of a computer&#10;&#10;Description automatically generated">
            <a:extLst>
              <a:ext uri="{FF2B5EF4-FFF2-40B4-BE49-F238E27FC236}">
                <a16:creationId xmlns:a16="http://schemas.microsoft.com/office/drawing/2014/main" id="{CF6B607B-67BD-2698-A9D0-031E68727A72}"/>
              </a:ext>
            </a:extLst>
          </p:cNvPr>
          <p:cNvPicPr>
            <a:picLocks noChangeAspect="1"/>
          </p:cNvPicPr>
          <p:nvPr/>
        </p:nvPicPr>
        <p:blipFill>
          <a:blip r:embed="rId3"/>
          <a:stretch>
            <a:fillRect/>
          </a:stretch>
        </p:blipFill>
        <p:spPr>
          <a:xfrm>
            <a:off x="46768" y="2534570"/>
            <a:ext cx="5504212" cy="4443239"/>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5F234385-420F-215D-1DFD-296094DBF845}"/>
              </a:ext>
            </a:extLst>
          </p:cNvPr>
          <p:cNvPicPr>
            <a:picLocks noChangeAspect="1"/>
          </p:cNvPicPr>
          <p:nvPr/>
        </p:nvPicPr>
        <p:blipFill>
          <a:blip r:embed="rId4"/>
          <a:stretch>
            <a:fillRect/>
          </a:stretch>
        </p:blipFill>
        <p:spPr>
          <a:xfrm>
            <a:off x="4813466" y="5114812"/>
            <a:ext cx="6483925" cy="1744664"/>
          </a:xfrm>
          <a:prstGeom prst="rect">
            <a:avLst/>
          </a:prstGeom>
        </p:spPr>
      </p:pic>
      <p:sp>
        <p:nvSpPr>
          <p:cNvPr id="5" name="TextBox 4">
            <a:extLst>
              <a:ext uri="{FF2B5EF4-FFF2-40B4-BE49-F238E27FC236}">
                <a16:creationId xmlns:a16="http://schemas.microsoft.com/office/drawing/2014/main" id="{5D3137D6-D157-7DFA-E302-127F28501D43}"/>
              </a:ext>
            </a:extLst>
          </p:cNvPr>
          <p:cNvSpPr txBox="1"/>
          <p:nvPr/>
        </p:nvSpPr>
        <p:spPr>
          <a:xfrm>
            <a:off x="3960" y="1211284"/>
            <a:ext cx="760218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New users to either </a:t>
            </a:r>
            <a:r>
              <a:rPr lang="en-US">
                <a:cs typeface="Calibri"/>
                <a:hlinkClick r:id="rId5"/>
              </a:rPr>
              <a:t>https://level0.monroe.edu</a:t>
            </a:r>
            <a:r>
              <a:rPr lang="en-US">
                <a:cs typeface="Calibri"/>
              </a:rPr>
              <a:t>  or </a:t>
            </a:r>
            <a:r>
              <a:rPr lang="en-US">
                <a:cs typeface="Calibri"/>
                <a:hlinkClick r:id="rId6"/>
              </a:rPr>
              <a:t>https://level0-test.monroe.edu</a:t>
            </a:r>
            <a:r>
              <a:rPr lang="en-US">
                <a:cs typeface="Calibri"/>
              </a:rPr>
              <a:t>  must complete upon first log-on. Passwords for each site could be different. Returning users who request their password to be reset will need to redefine new  security questions. But you may pick the same ones.</a:t>
            </a:r>
          </a:p>
        </p:txBody>
      </p:sp>
      <p:pic>
        <p:nvPicPr>
          <p:cNvPr id="11" name="Picture 10" descr="A screenshot of a login screen&#10;&#10;Description automatically generated">
            <a:extLst>
              <a:ext uri="{FF2B5EF4-FFF2-40B4-BE49-F238E27FC236}">
                <a16:creationId xmlns:a16="http://schemas.microsoft.com/office/drawing/2014/main" id="{FF1C1E57-0C1C-B0FC-574F-8832BF6A64D1}"/>
              </a:ext>
            </a:extLst>
          </p:cNvPr>
          <p:cNvPicPr>
            <a:picLocks noChangeAspect="1"/>
          </p:cNvPicPr>
          <p:nvPr/>
        </p:nvPicPr>
        <p:blipFill>
          <a:blip r:embed="rId7"/>
          <a:stretch>
            <a:fillRect/>
          </a:stretch>
        </p:blipFill>
        <p:spPr>
          <a:xfrm>
            <a:off x="7673439" y="1342672"/>
            <a:ext cx="3584368" cy="3697643"/>
          </a:xfrm>
          <a:prstGeom prst="rect">
            <a:avLst/>
          </a:prstGeom>
        </p:spPr>
      </p:pic>
    </p:spTree>
    <p:extLst>
      <p:ext uri="{BB962C8B-B14F-4D97-AF65-F5344CB8AC3E}">
        <p14:creationId xmlns:p14="http://schemas.microsoft.com/office/powerpoint/2010/main" val="710025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623" y="457200"/>
            <a:ext cx="7293006" cy="960438"/>
          </a:xfrm>
        </p:spPr>
        <p:txBody>
          <a:bodyPr>
            <a:normAutofit/>
          </a:bodyPr>
          <a:lstStyle/>
          <a:p>
            <a:r>
              <a:rPr lang="en-US" sz="2400"/>
              <a:t>Reminders:</a:t>
            </a:r>
          </a:p>
        </p:txBody>
      </p:sp>
      <p:sp>
        <p:nvSpPr>
          <p:cNvPr id="4" name="Slide Number Placeholder 3"/>
          <p:cNvSpPr>
            <a:spLocks noGrp="1"/>
          </p:cNvSpPr>
          <p:nvPr>
            <p:ph type="sldNum" sz="quarter" idx="12"/>
          </p:nvPr>
        </p:nvSpPr>
        <p:spPr/>
        <p:txBody>
          <a:bodyPr/>
          <a:lstStyle/>
          <a:p>
            <a:fld id="{38BC901B-B5E4-4A47-8F67-5F155DBF4CDE}" type="slidenum">
              <a:rPr lang="en-US" smtClean="0"/>
              <a:pPr/>
              <a:t>27</a:t>
            </a:fld>
            <a:endParaRPr lang="en-US"/>
          </a:p>
        </p:txBody>
      </p:sp>
      <p:sp>
        <p:nvSpPr>
          <p:cNvPr id="6" name="Content Placeholder 4"/>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200"/>
          </a:p>
        </p:txBody>
      </p:sp>
      <p:sp>
        <p:nvSpPr>
          <p:cNvPr id="7" name="Content Placeholder 6">
            <a:extLst>
              <a:ext uri="{FF2B5EF4-FFF2-40B4-BE49-F238E27FC236}">
                <a16:creationId xmlns:a16="http://schemas.microsoft.com/office/drawing/2014/main" id="{C7F1A68A-3C3C-B6B4-02B7-20EA7D63ABD9}"/>
              </a:ext>
            </a:extLst>
          </p:cNvPr>
          <p:cNvSpPr>
            <a:spLocks noGrp="1"/>
          </p:cNvSpPr>
          <p:nvPr>
            <p:ph idx="1"/>
          </p:nvPr>
        </p:nvSpPr>
        <p:spPr/>
        <p:txBody>
          <a:bodyPr vert="horz" lIns="91440" tIns="45720" rIns="91440" bIns="45720" rtlCol="0" anchor="t">
            <a:normAutofit/>
          </a:bodyPr>
          <a:lstStyle/>
          <a:p>
            <a:r>
              <a:rPr lang="en-US"/>
              <a:t>Security Forms for Student and Staff data were due 10/6/23</a:t>
            </a:r>
            <a:endParaRPr lang="en-US">
              <a:cs typeface="Calibri"/>
            </a:endParaRPr>
          </a:p>
          <a:p>
            <a:r>
              <a:rPr lang="en-US"/>
              <a:t>Private Schools and Charters: Email your rollover requests to </a:t>
            </a:r>
            <a:r>
              <a:rPr lang="en-US">
                <a:hlinkClick r:id="rId3"/>
              </a:rPr>
              <a:t>mfrederi@bocesmaars.org</a:t>
            </a:r>
            <a:r>
              <a:rPr lang="en-US"/>
              <a:t> for Demographic, Enrollment, and Program Fact. Staff snapshot rollovers request can made at this time.</a:t>
            </a:r>
          </a:p>
          <a:p>
            <a:r>
              <a:rPr lang="en-US"/>
              <a:t> Please check the Help section for template changes and other helpful documentation for this release and future level 0 changes.</a:t>
            </a:r>
          </a:p>
        </p:txBody>
      </p:sp>
      <p:pic>
        <p:nvPicPr>
          <p:cNvPr id="5" name="Picture 4">
            <a:extLst>
              <a:ext uri="{FF2B5EF4-FFF2-40B4-BE49-F238E27FC236}">
                <a16:creationId xmlns:a16="http://schemas.microsoft.com/office/drawing/2014/main" id="{8600AAEB-2C0B-20BF-E97F-803ECBD60446}"/>
              </a:ext>
            </a:extLst>
          </p:cNvPr>
          <p:cNvPicPr>
            <a:picLocks noChangeAspect="1"/>
          </p:cNvPicPr>
          <p:nvPr/>
        </p:nvPicPr>
        <p:blipFill>
          <a:blip r:embed="rId4"/>
          <a:stretch>
            <a:fillRect/>
          </a:stretch>
        </p:blipFill>
        <p:spPr>
          <a:xfrm>
            <a:off x="1000728" y="3983556"/>
            <a:ext cx="8161905" cy="2133333"/>
          </a:xfrm>
          <a:prstGeom prst="rect">
            <a:avLst/>
          </a:prstGeom>
        </p:spPr>
      </p:pic>
    </p:spTree>
    <p:extLst>
      <p:ext uri="{BB962C8B-B14F-4D97-AF65-F5344CB8AC3E}">
        <p14:creationId xmlns:p14="http://schemas.microsoft.com/office/powerpoint/2010/main" val="30908314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05000" y="2667000"/>
            <a:ext cx="7620000" cy="1143000"/>
          </a:xfrm>
        </p:spPr>
        <p:txBody>
          <a:bodyPr/>
          <a:lstStyle/>
          <a:p>
            <a:pPr algn="ctr"/>
            <a:r>
              <a:rPr lang="en-US"/>
              <a:t>Pupils with Disabilities Reporting</a:t>
            </a:r>
          </a:p>
        </p:txBody>
      </p:sp>
      <p:sp>
        <p:nvSpPr>
          <p:cNvPr id="4" name="Slide Number Placeholder 3"/>
          <p:cNvSpPr>
            <a:spLocks noGrp="1"/>
          </p:cNvSpPr>
          <p:nvPr>
            <p:ph type="sldNum" sz="quarter" idx="12"/>
          </p:nvPr>
        </p:nvSpPr>
        <p:spPr/>
        <p:txBody>
          <a:bodyPr/>
          <a:lstStyle/>
          <a:p>
            <a:fld id="{38BC901B-B5E4-4A47-8F67-5F155DBF4CDE}" type="slidenum">
              <a:rPr lang="en-US" smtClean="0"/>
              <a:pPr/>
              <a:t>28</a:t>
            </a:fld>
            <a:endParaRPr lang="en-US"/>
          </a:p>
        </p:txBody>
      </p:sp>
    </p:spTree>
    <p:extLst>
      <p:ext uri="{BB962C8B-B14F-4D97-AF65-F5344CB8AC3E}">
        <p14:creationId xmlns:p14="http://schemas.microsoft.com/office/powerpoint/2010/main" val="2923766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8915" y="1571446"/>
            <a:ext cx="7375795" cy="5057954"/>
          </a:xfrm>
        </p:spPr>
        <p:txBody>
          <a:bodyPr vert="horz" lIns="91440" tIns="45720" rIns="91440" bIns="45720" rtlCol="0" anchor="t">
            <a:normAutofit/>
          </a:bodyPr>
          <a:lstStyle/>
          <a:p>
            <a:pPr marL="0" indent="0">
              <a:buNone/>
            </a:pPr>
            <a:r>
              <a:rPr lang="en-US" sz="2800" b="1"/>
              <a:t>Special Education Snapshot Data for BEDS day</a:t>
            </a:r>
            <a:endParaRPr lang="en-US"/>
          </a:p>
          <a:p>
            <a:pPr marL="0" indent="0">
              <a:buNone/>
            </a:pPr>
            <a:r>
              <a:rPr lang="en-US" sz="2800"/>
              <a:t>Populates VR’s 1-6, and VR 8 in the PD Data System</a:t>
            </a:r>
            <a:br>
              <a:rPr lang="en-US" sz="2800"/>
            </a:br>
            <a:endParaRPr lang="en-US">
              <a:cs typeface="Calibri"/>
            </a:endParaRPr>
          </a:p>
          <a:p>
            <a:pPr marL="285750" indent="-285750">
              <a:buFont typeface="Arial,Sans-Serif"/>
              <a:buChar char="•"/>
            </a:pPr>
            <a:r>
              <a:rPr lang="en-US" sz="2400">
                <a:cs typeface="Calibri"/>
              </a:rPr>
              <a:t>Preschool Reports: VR1, VR4, VR6, VR8</a:t>
            </a:r>
          </a:p>
          <a:p>
            <a:pPr marL="285750" indent="-285750">
              <a:buFont typeface="Arial,Sans-Serif"/>
              <a:buChar char="•"/>
            </a:pPr>
            <a:r>
              <a:rPr lang="en-US" sz="2400">
                <a:cs typeface="Calibri"/>
              </a:rPr>
              <a:t>School Age Reports: VR2, VR3, VR5</a:t>
            </a:r>
          </a:p>
          <a:p>
            <a:pPr marL="285750" indent="-285750">
              <a:buFont typeface="Arial,Sans-Serif"/>
              <a:buChar char="•"/>
            </a:pPr>
            <a:r>
              <a:rPr lang="en-US" sz="2400">
                <a:cs typeface="Calibri"/>
              </a:rPr>
              <a:t>VR7 and VR9 informational reports – review for accuracy</a:t>
            </a:r>
            <a:endParaRPr lang="en-US" sz="1800"/>
          </a:p>
        </p:txBody>
      </p:sp>
      <p:sp>
        <p:nvSpPr>
          <p:cNvPr id="4" name="Slide Number Placeholder 3"/>
          <p:cNvSpPr>
            <a:spLocks noGrp="1"/>
          </p:cNvSpPr>
          <p:nvPr>
            <p:ph type="sldNum" sz="quarter" idx="12"/>
          </p:nvPr>
        </p:nvSpPr>
        <p:spPr/>
        <p:txBody>
          <a:bodyPr/>
          <a:lstStyle/>
          <a:p>
            <a:fld id="{38BC901B-B5E4-4A47-8F67-5F155DBF4CDE}" type="slidenum">
              <a:rPr lang="en-US" smtClean="0"/>
              <a:pPr/>
              <a:t>29</a:t>
            </a:fld>
            <a:endParaRPr lang="en-US"/>
          </a:p>
        </p:txBody>
      </p:sp>
      <p:sp>
        <p:nvSpPr>
          <p:cNvPr id="5" name="Title 1"/>
          <p:cNvSpPr txBox="1">
            <a:spLocks/>
          </p:cNvSpPr>
          <p:nvPr/>
        </p:nvSpPr>
        <p:spPr>
          <a:xfrm>
            <a:off x="762000" y="330056"/>
            <a:ext cx="76200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400"/>
              <a:t>PD BEDS Reporting</a:t>
            </a:r>
          </a:p>
        </p:txBody>
      </p:sp>
      <p:pic>
        <p:nvPicPr>
          <p:cNvPr id="6" name="Picture 5" descr="A screenshot of a school application&#10;&#10;Description automatically generated">
            <a:extLst>
              <a:ext uri="{FF2B5EF4-FFF2-40B4-BE49-F238E27FC236}">
                <a16:creationId xmlns:a16="http://schemas.microsoft.com/office/drawing/2014/main" id="{336F3067-4C3C-66CF-483B-AF5ABCEFABAD}"/>
              </a:ext>
            </a:extLst>
          </p:cNvPr>
          <p:cNvPicPr>
            <a:picLocks noChangeAspect="1"/>
          </p:cNvPicPr>
          <p:nvPr/>
        </p:nvPicPr>
        <p:blipFill rotWithShape="1">
          <a:blip r:embed="rId3"/>
          <a:srcRect l="2287" t="14463" r="30400" b="-1186"/>
          <a:stretch/>
        </p:blipFill>
        <p:spPr>
          <a:xfrm>
            <a:off x="7258050" y="2148453"/>
            <a:ext cx="3917208" cy="4335194"/>
          </a:xfrm>
          <a:prstGeom prst="rect">
            <a:avLst/>
          </a:prstGeom>
          <a:effectLst>
            <a:outerShdw blurRad="50800" dist="114300" dir="8100000" algn="tr" rotWithShape="0">
              <a:prstClr val="black">
                <a:alpha val="22000"/>
              </a:prstClr>
            </a:outerShdw>
          </a:effectLst>
        </p:spPr>
      </p:pic>
      <p:sp>
        <p:nvSpPr>
          <p:cNvPr id="2" name="TextBox 1">
            <a:extLst>
              <a:ext uri="{FF2B5EF4-FFF2-40B4-BE49-F238E27FC236}">
                <a16:creationId xmlns:a16="http://schemas.microsoft.com/office/drawing/2014/main" id="{54A32755-91A7-09CC-8C6F-CFFEBD56822F}"/>
              </a:ext>
            </a:extLst>
          </p:cNvPr>
          <p:cNvSpPr txBox="1"/>
          <p:nvPr/>
        </p:nvSpPr>
        <p:spPr>
          <a:xfrm>
            <a:off x="764875" y="5349685"/>
            <a:ext cx="6306432" cy="9787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ct val="20000"/>
              </a:spcBef>
            </a:pPr>
            <a:r>
              <a:rPr lang="en-US">
                <a:cs typeface="Calibri"/>
              </a:rPr>
              <a:t>Required submissions and instructions for each report can be found on the SEDCAR site:</a:t>
            </a:r>
            <a:endParaRPr lang="en-US"/>
          </a:p>
          <a:p>
            <a:pPr algn="ctr">
              <a:spcBef>
                <a:spcPct val="20000"/>
              </a:spcBef>
            </a:pPr>
            <a:r>
              <a:rPr lang="en-US">
                <a:solidFill>
                  <a:srgbClr val="D26900"/>
                </a:solidFill>
                <a:cs typeface="Calibri"/>
                <a:hlinkClick r:id="rId4"/>
              </a:rPr>
              <a:t>https://www.p12.nysed.gov/sedcar/data.htm#subschedule</a:t>
            </a:r>
            <a:endParaRPr lang="en-US">
              <a:cs typeface="Calibri"/>
            </a:endParaRPr>
          </a:p>
        </p:txBody>
      </p:sp>
    </p:spTree>
    <p:extLst>
      <p:ext uri="{BB962C8B-B14F-4D97-AF65-F5344CB8AC3E}">
        <p14:creationId xmlns:p14="http://schemas.microsoft.com/office/powerpoint/2010/main" val="1512720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A0B4C-A9C0-4741-BCDC-ED4390B3BB94}"/>
              </a:ext>
            </a:extLst>
          </p:cNvPr>
          <p:cNvSpPr>
            <a:spLocks noGrp="1"/>
          </p:cNvSpPr>
          <p:nvPr>
            <p:ph type="title"/>
          </p:nvPr>
        </p:nvSpPr>
        <p:spPr/>
        <p:txBody>
          <a:bodyPr/>
          <a:lstStyle/>
          <a:p>
            <a:r>
              <a:rPr lang="en-US" b="1">
                <a:ea typeface="+mj-lt"/>
                <a:cs typeface="+mj-lt"/>
              </a:rPr>
              <a:t>MAARS Team Introductions</a:t>
            </a:r>
            <a:endParaRPr lang="en-US"/>
          </a:p>
        </p:txBody>
      </p:sp>
      <p:sp>
        <p:nvSpPr>
          <p:cNvPr id="3" name="Content Placeholder 2">
            <a:extLst>
              <a:ext uri="{FF2B5EF4-FFF2-40B4-BE49-F238E27FC236}">
                <a16:creationId xmlns:a16="http://schemas.microsoft.com/office/drawing/2014/main" id="{FE285491-E2ED-4D4E-9D0B-9C3A0BF041A6}"/>
              </a:ext>
            </a:extLst>
          </p:cNvPr>
          <p:cNvSpPr>
            <a:spLocks noGrp="1"/>
          </p:cNvSpPr>
          <p:nvPr>
            <p:ph idx="1"/>
          </p:nvPr>
        </p:nvSpPr>
        <p:spPr/>
        <p:txBody>
          <a:bodyPr vert="horz" lIns="91440" tIns="45720" rIns="91440" bIns="45720" rtlCol="0" anchor="t">
            <a:normAutofit/>
          </a:bodyPr>
          <a:lstStyle/>
          <a:p>
            <a:r>
              <a:rPr lang="en-US">
                <a:ea typeface="+mn-lt"/>
                <a:cs typeface="+mn-lt"/>
                <a:hlinkClick r:id="rId3"/>
              </a:rPr>
              <a:t>Contact MAARS (monroe2boces.org)</a:t>
            </a:r>
            <a:endParaRPr lang="en-US"/>
          </a:p>
          <a:p>
            <a:endParaRPr lang="en-US">
              <a:cs typeface="Calibri"/>
            </a:endParaRPr>
          </a:p>
          <a:p>
            <a:endParaRPr lang="en-US">
              <a:cs typeface="Calibri"/>
            </a:endParaRPr>
          </a:p>
          <a:p>
            <a:pPr marL="114300" indent="0">
              <a:buNone/>
            </a:pPr>
            <a:endParaRPr lang="en-US">
              <a:cs typeface="Calibri"/>
            </a:endParaRPr>
          </a:p>
          <a:p>
            <a:endParaRPr lang="en-US">
              <a:cs typeface="Calibri"/>
            </a:endParaRPr>
          </a:p>
          <a:p>
            <a:endParaRPr lang="en-US">
              <a:cs typeface="Calibri"/>
            </a:endParaRPr>
          </a:p>
          <a:p>
            <a:r>
              <a:rPr lang="en-US">
                <a:cs typeface="Calibri"/>
              </a:rPr>
              <a:t>Meeting Handouts: </a:t>
            </a:r>
            <a:endParaRPr lang="en-US">
              <a:ea typeface="+mn-lt"/>
              <a:cs typeface="+mn-lt"/>
            </a:endParaRPr>
          </a:p>
          <a:p>
            <a:pPr marL="114300" indent="0">
              <a:buNone/>
            </a:pPr>
            <a:r>
              <a:rPr lang="en-US">
                <a:ea typeface="+mn-lt"/>
                <a:cs typeface="+mn-lt"/>
                <a:hlinkClick r:id="rId4"/>
              </a:rPr>
              <a:t>https://www.monroe2boces.org/2023-10-17Meeting.aspx</a:t>
            </a:r>
            <a:r>
              <a:rPr lang="en-US">
                <a:ea typeface="+mn-lt"/>
                <a:cs typeface="+mn-lt"/>
              </a:rPr>
              <a:t> </a:t>
            </a:r>
          </a:p>
          <a:p>
            <a:pPr marL="114300" indent="0">
              <a:buNone/>
            </a:pPr>
            <a:endParaRPr lang="en-US">
              <a:cs typeface="Calibri"/>
            </a:endParaRPr>
          </a:p>
        </p:txBody>
      </p:sp>
      <p:sp>
        <p:nvSpPr>
          <p:cNvPr id="4" name="Slide Number Placeholder 3">
            <a:extLst>
              <a:ext uri="{FF2B5EF4-FFF2-40B4-BE49-F238E27FC236}">
                <a16:creationId xmlns:a16="http://schemas.microsoft.com/office/drawing/2014/main" id="{EFEEFE54-40C7-4D0E-99C4-380B710BD3F0}"/>
              </a:ext>
            </a:extLst>
          </p:cNvPr>
          <p:cNvSpPr>
            <a:spLocks noGrp="1"/>
          </p:cNvSpPr>
          <p:nvPr>
            <p:ph type="sldNum" sz="quarter" idx="12"/>
          </p:nvPr>
        </p:nvSpPr>
        <p:spPr/>
        <p:txBody>
          <a:bodyPr/>
          <a:lstStyle/>
          <a:p>
            <a:fld id="{38BC901B-B5E4-4A47-8F67-5F155DBF4CDE}" type="slidenum">
              <a:rPr lang="en-US" smtClean="0"/>
              <a:pPr/>
              <a:t>3</a:t>
            </a:fld>
            <a:endParaRPr lang="en-US"/>
          </a:p>
        </p:txBody>
      </p:sp>
    </p:spTree>
    <p:extLst>
      <p:ext uri="{BB962C8B-B14F-4D97-AF65-F5344CB8AC3E}">
        <p14:creationId xmlns:p14="http://schemas.microsoft.com/office/powerpoint/2010/main" val="30997336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8348" y="1600200"/>
            <a:ext cx="8482852" cy="5029200"/>
          </a:xfrm>
        </p:spPr>
        <p:txBody>
          <a:bodyPr vert="horz" lIns="91440" tIns="45720" rIns="91440" bIns="45720" rtlCol="0" anchor="t">
            <a:normAutofit/>
          </a:bodyPr>
          <a:lstStyle/>
          <a:p>
            <a:pPr marL="0" indent="0">
              <a:buNone/>
            </a:pPr>
            <a:r>
              <a:rPr lang="en-US" sz="2800" b="1"/>
              <a:t>SPED Data to Upload through SIRS for BEDS Day Reporting</a:t>
            </a:r>
            <a:endParaRPr lang="en-US" sz="2800" b="1">
              <a:cs typeface="Calibri"/>
            </a:endParaRPr>
          </a:p>
          <a:p>
            <a:pPr marL="822960" lvl="3"/>
            <a:r>
              <a:rPr lang="en-US" sz="2800" b="1" u="sng">
                <a:solidFill>
                  <a:srgbClr val="0070C0"/>
                </a:solidFill>
              </a:rPr>
              <a:t>Type of Disability</a:t>
            </a:r>
            <a:br>
              <a:rPr lang="en-US" sz="2800" b="1" u="sng"/>
            </a:br>
            <a:r>
              <a:rPr lang="en-US" sz="2800">
                <a:solidFill>
                  <a:srgbClr val="000000"/>
                </a:solidFill>
                <a:cs typeface="Calibri"/>
              </a:rPr>
              <a:t>Preschool and School Age disability codes</a:t>
            </a:r>
            <a:br>
              <a:rPr lang="en-US" sz="2800">
                <a:solidFill>
                  <a:srgbClr val="000000"/>
                </a:solidFill>
                <a:cs typeface="Calibri"/>
              </a:rPr>
            </a:br>
            <a:endParaRPr lang="en-US" sz="2800" b="1" u="sng">
              <a:solidFill>
                <a:srgbClr val="0070C0"/>
              </a:solidFill>
              <a:cs typeface="Calibri"/>
            </a:endParaRPr>
          </a:p>
          <a:p>
            <a:pPr marL="822960" lvl="3"/>
            <a:r>
              <a:rPr lang="en-US" sz="2800" b="1" u="sng">
                <a:solidFill>
                  <a:srgbClr val="0070C0"/>
                </a:solidFill>
              </a:rPr>
              <a:t>BEDS / October Snapshot</a:t>
            </a:r>
            <a:r>
              <a:rPr lang="en-US" sz="2800">
                <a:solidFill>
                  <a:srgbClr val="0070C0"/>
                </a:solidFill>
              </a:rPr>
              <a:t> </a:t>
            </a:r>
            <a:br>
              <a:rPr lang="en-US" sz="2800"/>
            </a:br>
            <a:r>
              <a:rPr lang="en-US" sz="2800"/>
              <a:t>Includes students with an IEP in effect on BEDS day, </a:t>
            </a:r>
            <a:r>
              <a:rPr lang="en-US" sz="2800" u="sng"/>
              <a:t>and</a:t>
            </a:r>
            <a:r>
              <a:rPr lang="en-US" sz="2800"/>
              <a:t> with programs or related services that span BEDS day </a:t>
            </a:r>
            <a:r>
              <a:rPr lang="en-US" sz="2800">
                <a:solidFill>
                  <a:srgbClr val="FF0000"/>
                </a:solidFill>
              </a:rPr>
              <a:t>10/4/23</a:t>
            </a:r>
            <a:endParaRPr lang="en-US" sz="2800">
              <a:solidFill>
                <a:srgbClr val="FF0000"/>
              </a:solidFill>
              <a:cs typeface="Calibri"/>
            </a:endParaRPr>
          </a:p>
        </p:txBody>
      </p:sp>
      <p:sp>
        <p:nvSpPr>
          <p:cNvPr id="4" name="Slide Number Placeholder 3"/>
          <p:cNvSpPr>
            <a:spLocks noGrp="1"/>
          </p:cNvSpPr>
          <p:nvPr>
            <p:ph type="sldNum" sz="quarter" idx="12"/>
          </p:nvPr>
        </p:nvSpPr>
        <p:spPr/>
        <p:txBody>
          <a:bodyPr/>
          <a:lstStyle/>
          <a:p>
            <a:fld id="{38BC901B-B5E4-4A47-8F67-5F155DBF4CDE}" type="slidenum">
              <a:rPr lang="en-US" smtClean="0"/>
              <a:pPr/>
              <a:t>30</a:t>
            </a:fld>
            <a:endParaRPr lang="en-US"/>
          </a:p>
        </p:txBody>
      </p:sp>
      <p:sp>
        <p:nvSpPr>
          <p:cNvPr id="5" name="Title 1"/>
          <p:cNvSpPr txBox="1">
            <a:spLocks/>
          </p:cNvSpPr>
          <p:nvPr/>
        </p:nvSpPr>
        <p:spPr>
          <a:xfrm>
            <a:off x="1122218" y="413183"/>
            <a:ext cx="76200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400"/>
              <a:t>PD BEDS Reporting</a:t>
            </a:r>
          </a:p>
        </p:txBody>
      </p:sp>
    </p:spTree>
    <p:extLst>
      <p:ext uri="{BB962C8B-B14F-4D97-AF65-F5344CB8AC3E}">
        <p14:creationId xmlns:p14="http://schemas.microsoft.com/office/powerpoint/2010/main" val="1798079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37CEF6-6499-4C5D-A669-49DF4236895C}"/>
              </a:ext>
            </a:extLst>
          </p:cNvPr>
          <p:cNvSpPr>
            <a:spLocks noGrp="1"/>
          </p:cNvSpPr>
          <p:nvPr>
            <p:ph type="sldNum" sz="quarter" idx="12"/>
          </p:nvPr>
        </p:nvSpPr>
        <p:spPr/>
        <p:txBody>
          <a:bodyPr/>
          <a:lstStyle/>
          <a:p>
            <a:fld id="{38BC901B-B5E4-4A47-8F67-5F155DBF4CDE}" type="slidenum">
              <a:rPr lang="en-US" smtClean="0"/>
              <a:pPr/>
              <a:t>31</a:t>
            </a:fld>
            <a:endParaRPr lang="en-US"/>
          </a:p>
        </p:txBody>
      </p:sp>
      <p:pic>
        <p:nvPicPr>
          <p:cNvPr id="3" name="Picture 2" descr="A screenshot of a computer&#10;&#10;Description automatically generated">
            <a:extLst>
              <a:ext uri="{FF2B5EF4-FFF2-40B4-BE49-F238E27FC236}">
                <a16:creationId xmlns:a16="http://schemas.microsoft.com/office/drawing/2014/main" id="{2948E463-15C4-F69B-9095-F01227400BAB}"/>
              </a:ext>
            </a:extLst>
          </p:cNvPr>
          <p:cNvPicPr>
            <a:picLocks noChangeAspect="1"/>
          </p:cNvPicPr>
          <p:nvPr/>
        </p:nvPicPr>
        <p:blipFill>
          <a:blip r:embed="rId3"/>
          <a:stretch>
            <a:fillRect/>
          </a:stretch>
        </p:blipFill>
        <p:spPr>
          <a:xfrm>
            <a:off x="2939852" y="350807"/>
            <a:ext cx="8095088" cy="6242649"/>
          </a:xfrm>
          <a:prstGeom prst="rect">
            <a:avLst/>
          </a:prstGeom>
        </p:spPr>
      </p:pic>
      <p:sp>
        <p:nvSpPr>
          <p:cNvPr id="6" name="TextBox 5">
            <a:extLst>
              <a:ext uri="{FF2B5EF4-FFF2-40B4-BE49-F238E27FC236}">
                <a16:creationId xmlns:a16="http://schemas.microsoft.com/office/drawing/2014/main" id="{EAB750CF-5A66-4FD4-5E20-13FC8D9E633A}"/>
              </a:ext>
            </a:extLst>
          </p:cNvPr>
          <p:cNvSpPr txBox="1"/>
          <p:nvPr/>
        </p:nvSpPr>
        <p:spPr>
          <a:xfrm>
            <a:off x="316164" y="899176"/>
            <a:ext cx="2453300" cy="54845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ct val="20000"/>
              </a:spcBef>
            </a:pPr>
            <a:r>
              <a:rPr lang="en-US" sz="2200">
                <a:cs typeface="Calibri"/>
              </a:rPr>
              <a:t>Verification period is open - PD Data System is accepting data and refreshing daily</a:t>
            </a:r>
            <a:endParaRPr lang="en-US" sz="2200"/>
          </a:p>
          <a:p>
            <a:pPr algn="ctr">
              <a:spcBef>
                <a:spcPct val="20000"/>
              </a:spcBef>
            </a:pPr>
            <a:endParaRPr lang="en-US" sz="2800">
              <a:cs typeface="Calibri"/>
            </a:endParaRPr>
          </a:p>
          <a:p>
            <a:pPr algn="ctr">
              <a:spcBef>
                <a:spcPct val="20000"/>
              </a:spcBef>
            </a:pPr>
            <a:r>
              <a:rPr lang="en-US" sz="2200">
                <a:solidFill>
                  <a:srgbClr val="FF0000"/>
                </a:solidFill>
                <a:cs typeface="Calibri"/>
              </a:rPr>
              <a:t>Certification in the PD Data System is due by January 15, 2024 – </a:t>
            </a:r>
            <a:r>
              <a:rPr lang="en-US" sz="2200" b="1">
                <a:solidFill>
                  <a:srgbClr val="FF0000"/>
                </a:solidFill>
                <a:cs typeface="Calibri"/>
              </a:rPr>
              <a:t>LAST Level 0 upload date: 1/11/24 </a:t>
            </a:r>
          </a:p>
          <a:p>
            <a:pPr algn="ctr">
              <a:spcBef>
                <a:spcPct val="20000"/>
              </a:spcBef>
            </a:pPr>
            <a:r>
              <a:rPr lang="en-US" sz="2200">
                <a:solidFill>
                  <a:srgbClr val="FF0000"/>
                </a:solidFill>
                <a:cs typeface="Calibri"/>
              </a:rPr>
              <a:t>Make your due date at least 2 weeks prior</a:t>
            </a:r>
          </a:p>
        </p:txBody>
      </p:sp>
    </p:spTree>
    <p:extLst>
      <p:ext uri="{BB962C8B-B14F-4D97-AF65-F5344CB8AC3E}">
        <p14:creationId xmlns:p14="http://schemas.microsoft.com/office/powerpoint/2010/main" val="790725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10160000" cy="4843732"/>
          </a:xfrm>
        </p:spPr>
        <p:txBody>
          <a:bodyPr vert="horz" lIns="91440" tIns="45720" rIns="91440" bIns="45720" rtlCol="0" anchor="t">
            <a:normAutofit/>
          </a:bodyPr>
          <a:lstStyle/>
          <a:p>
            <a:pPr marL="0" lvl="1" indent="0">
              <a:buNone/>
            </a:pPr>
            <a:r>
              <a:rPr lang="en-US" sz="2600">
                <a:ea typeface="+mn-lt"/>
                <a:cs typeface="+mn-lt"/>
                <a:hlinkClick r:id="rId3"/>
              </a:rPr>
              <a:t>Preschool Students</a:t>
            </a:r>
            <a:r>
              <a:rPr lang="en-US" sz="2600">
                <a:ea typeface="+mn-lt"/>
                <a:cs typeface="+mn-lt"/>
              </a:rPr>
              <a:t> - 4034 Determining Eligibility enrollments need to be reported throughout the year as they happen</a:t>
            </a:r>
          </a:p>
          <a:p>
            <a:pPr lvl="1"/>
            <a:r>
              <a:rPr lang="en-US" sz="2400">
                <a:cs typeface="Calibri"/>
              </a:rPr>
              <a:t>Start Date: Date of Referral to CPSE</a:t>
            </a:r>
          </a:p>
          <a:p>
            <a:pPr lvl="1"/>
            <a:r>
              <a:rPr lang="en-US" sz="2400">
                <a:cs typeface="Calibri"/>
              </a:rPr>
              <a:t>End Date: Date determination made, or the process ended</a:t>
            </a:r>
          </a:p>
          <a:p>
            <a:pPr lvl="2"/>
            <a:r>
              <a:rPr lang="en-US" sz="2400" i="1">
                <a:cs typeface="Calibri"/>
              </a:rPr>
              <a:t>In Frontline, the determination date is contained in the student’s Process Tracking record – this is the date the 4034 enrollment should end</a:t>
            </a:r>
          </a:p>
          <a:p>
            <a:pPr lvl="2"/>
            <a:r>
              <a:rPr lang="en-US" sz="2200">
                <a:cs typeface="Calibri"/>
              </a:rPr>
              <a:t>End Code:  ALWAYS 140 </a:t>
            </a:r>
          </a:p>
          <a:p>
            <a:pPr lvl="1"/>
            <a:r>
              <a:rPr lang="en-US" sz="2400">
                <a:cs typeface="Calibri"/>
              </a:rPr>
              <a:t>Start 0011 the next day for students found Eligible </a:t>
            </a:r>
            <a:r>
              <a:rPr lang="en-US" sz="2400" i="1">
                <a:cs typeface="Calibri"/>
              </a:rPr>
              <a:t>(See TRR for PS Age and PK Students, Scenario #2)</a:t>
            </a:r>
          </a:p>
          <a:p>
            <a:pPr lvl="2"/>
            <a:r>
              <a:rPr lang="en-US" sz="2200" i="1">
                <a:cs typeface="Calibri"/>
              </a:rPr>
              <a:t>Use location code of provider</a:t>
            </a:r>
          </a:p>
          <a:p>
            <a:pPr lvl="2"/>
            <a:r>
              <a:rPr lang="en-US" sz="2200" i="1">
                <a:cs typeface="Calibri"/>
              </a:rPr>
              <a:t>If unable to procure provider or on a waitlist, use 0777 home bound location </a:t>
            </a:r>
            <a:endParaRPr lang="en-US" sz="2600">
              <a:cs typeface="Calibri"/>
            </a:endParaRPr>
          </a:p>
        </p:txBody>
      </p:sp>
      <p:sp>
        <p:nvSpPr>
          <p:cNvPr id="4" name="Slide Number Placeholder 3"/>
          <p:cNvSpPr>
            <a:spLocks noGrp="1"/>
          </p:cNvSpPr>
          <p:nvPr>
            <p:ph type="sldNum" sz="quarter" idx="12"/>
          </p:nvPr>
        </p:nvSpPr>
        <p:spPr/>
        <p:txBody>
          <a:bodyPr/>
          <a:lstStyle/>
          <a:p>
            <a:fld id="{38BC901B-B5E4-4A47-8F67-5F155DBF4CDE}" type="slidenum">
              <a:rPr lang="en-US" smtClean="0"/>
              <a:pPr/>
              <a:t>32</a:t>
            </a:fld>
            <a:endParaRPr lang="en-US"/>
          </a:p>
        </p:txBody>
      </p:sp>
      <p:sp>
        <p:nvSpPr>
          <p:cNvPr id="8" name="Title 1">
            <a:extLst>
              <a:ext uri="{FF2B5EF4-FFF2-40B4-BE49-F238E27FC236}">
                <a16:creationId xmlns:a16="http://schemas.microsoft.com/office/drawing/2014/main" id="{CDB2D330-57BA-41D9-9EEA-201BAFB87250}"/>
              </a:ext>
            </a:extLst>
          </p:cNvPr>
          <p:cNvSpPr txBox="1">
            <a:spLocks/>
          </p:cNvSpPr>
          <p:nvPr/>
        </p:nvSpPr>
        <p:spPr>
          <a:xfrm>
            <a:off x="609600" y="274638"/>
            <a:ext cx="10349552"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a:t>PD Reporting: Enrollment Reminders</a:t>
            </a:r>
            <a:endParaRPr lang="en-US">
              <a:solidFill>
                <a:srgbClr val="0070C0"/>
              </a:solidFill>
            </a:endParaRPr>
          </a:p>
        </p:txBody>
      </p:sp>
    </p:spTree>
    <p:extLst>
      <p:ext uri="{BB962C8B-B14F-4D97-AF65-F5344CB8AC3E}">
        <p14:creationId xmlns:p14="http://schemas.microsoft.com/office/powerpoint/2010/main" val="3160037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10160000" cy="4886864"/>
          </a:xfrm>
        </p:spPr>
        <p:txBody>
          <a:bodyPr vert="horz" lIns="91440" tIns="45720" rIns="91440" bIns="45720" rtlCol="0" anchor="t">
            <a:noAutofit/>
          </a:bodyPr>
          <a:lstStyle/>
          <a:p>
            <a:pPr marL="0" lvl="1" indent="0">
              <a:buNone/>
            </a:pPr>
            <a:r>
              <a:rPr lang="en-US" sz="2400" u="sng"/>
              <a:t>To Avoid Level 0 Errors on Your TOD Import:</a:t>
            </a:r>
            <a:endParaRPr lang="en-US" sz="2400" u="sng">
              <a:cs typeface="Calibri"/>
            </a:endParaRPr>
          </a:p>
          <a:p>
            <a:pPr marL="0" lvl="1" indent="0">
              <a:buNone/>
            </a:pPr>
            <a:r>
              <a:rPr lang="en-US" u="sng"/>
              <a:t>All</a:t>
            </a:r>
            <a:r>
              <a:rPr lang="en-US"/>
              <a:t> preschool-age students with disabilities (CPSE) who transition to Kindergarten in September require a 'summer enrollment', even if they did not receive ESY services, including those declassified as CPSE at the end of the summer.</a:t>
            </a:r>
            <a:endParaRPr lang="en-US">
              <a:cs typeface="Calibri"/>
            </a:endParaRPr>
          </a:p>
          <a:p>
            <a:pPr marL="708660" lvl="2" indent="-342900">
              <a:spcBef>
                <a:spcPts val="0"/>
              </a:spcBef>
              <a:buFont typeface="Wingdings" panose="05000000000000000000" pitchFamily="2" charset="2"/>
              <a:buChar char="Ø"/>
            </a:pPr>
            <a:r>
              <a:rPr lang="en-US"/>
              <a:t>Needed to report the 5786 PS Type of Disability Code captured in the Year-End Snapshot reporting for VR13</a:t>
            </a:r>
            <a:br>
              <a:rPr lang="en-US" sz="1400"/>
            </a:br>
            <a:endParaRPr lang="en-US" sz="1400">
              <a:cs typeface="Calibri"/>
            </a:endParaRPr>
          </a:p>
          <a:p>
            <a:pPr>
              <a:spcBef>
                <a:spcPts val="0"/>
              </a:spcBef>
              <a:buClr>
                <a:srgbClr val="AD0101"/>
              </a:buClr>
            </a:pPr>
            <a:r>
              <a:rPr lang="en-US" sz="1600" u="sng"/>
              <a:t>Grade Level:</a:t>
            </a:r>
            <a:r>
              <a:rPr lang="en-US" sz="1600"/>
              <a:t> Report Student with a PS grade level UNLESS they were enrolled in PREK in the previous year, then continue the PREK grade level </a:t>
            </a:r>
            <a:br>
              <a:rPr lang="en-US" sz="1600"/>
            </a:br>
            <a:endParaRPr lang="en-US" sz="1600"/>
          </a:p>
          <a:p>
            <a:pPr>
              <a:spcBef>
                <a:spcPts val="0"/>
              </a:spcBef>
              <a:buClr>
                <a:srgbClr val="AD0101"/>
              </a:buClr>
            </a:pPr>
            <a:r>
              <a:rPr lang="en-US" sz="1600">
                <a:ea typeface="+mn-lt"/>
                <a:cs typeface="+mn-lt"/>
              </a:rPr>
              <a:t>0011 Enrollment for Students who </a:t>
            </a:r>
            <a:r>
              <a:rPr lang="en-US" sz="1600" u="sng">
                <a:ea typeface="+mn-lt"/>
                <a:cs typeface="+mn-lt"/>
              </a:rPr>
              <a:t>did not</a:t>
            </a:r>
            <a:r>
              <a:rPr lang="en-US" sz="1600">
                <a:ea typeface="+mn-lt"/>
                <a:cs typeface="+mn-lt"/>
              </a:rPr>
              <a:t> receive ESY:  </a:t>
            </a:r>
          </a:p>
          <a:p>
            <a:pPr lvl="1">
              <a:spcBef>
                <a:spcPts val="0"/>
              </a:spcBef>
              <a:buClr>
                <a:srgbClr val="AD0101"/>
              </a:buClr>
            </a:pPr>
            <a:r>
              <a:rPr lang="en-US" sz="1600">
                <a:ea typeface="+mn-lt"/>
                <a:cs typeface="+mn-lt"/>
              </a:rPr>
              <a:t>Use 0777 location code, </a:t>
            </a:r>
            <a:r>
              <a:rPr lang="en-US" sz="1600" b="1" i="1">
                <a:ea typeface="+mn-lt"/>
                <a:cs typeface="+mn-lt"/>
              </a:rPr>
              <a:t>OR  </a:t>
            </a:r>
            <a:r>
              <a:rPr lang="en-US" sz="1600">
                <a:ea typeface="+mn-lt"/>
                <a:cs typeface="+mn-lt"/>
              </a:rPr>
              <a:t>the previous year's location code</a:t>
            </a:r>
            <a:br>
              <a:rPr lang="en-US" sz="1600">
                <a:ea typeface="+mn-lt"/>
                <a:cs typeface="+mn-lt"/>
              </a:rPr>
            </a:br>
            <a:endParaRPr lang="en-US" sz="1600">
              <a:ea typeface="+mn-lt"/>
              <a:cs typeface="+mn-lt"/>
            </a:endParaRPr>
          </a:p>
          <a:p>
            <a:pPr>
              <a:spcBef>
                <a:spcPts val="0"/>
              </a:spcBef>
              <a:buClr>
                <a:srgbClr val="AD0101"/>
              </a:buClr>
            </a:pPr>
            <a:r>
              <a:rPr lang="en-US" sz="1600" u="sng">
                <a:ea typeface="+mn-lt"/>
                <a:cs typeface="+mn-lt"/>
              </a:rPr>
              <a:t>011 Enrollment: Students who received ESY</a:t>
            </a:r>
            <a:r>
              <a:rPr lang="en-US" sz="1600">
                <a:ea typeface="+mn-lt"/>
                <a:cs typeface="+mn-lt"/>
              </a:rPr>
              <a:t>: </a:t>
            </a:r>
          </a:p>
          <a:p>
            <a:pPr lvl="1">
              <a:spcBef>
                <a:spcPts val="0"/>
              </a:spcBef>
              <a:buClr>
                <a:srgbClr val="AD0101"/>
              </a:buClr>
            </a:pPr>
            <a:r>
              <a:rPr lang="en-US" sz="1600">
                <a:ea typeface="+mn-lt"/>
                <a:cs typeface="+mn-lt"/>
              </a:rPr>
              <a:t>Report enrollment with the location of the service provider</a:t>
            </a:r>
          </a:p>
          <a:p>
            <a:pPr marL="114300" indent="0">
              <a:buClr>
                <a:srgbClr val="726056"/>
              </a:buClr>
              <a:buNone/>
            </a:pPr>
            <a:endParaRPr lang="en-US" sz="1600" i="1">
              <a:ea typeface="+mn-lt"/>
              <a:cs typeface="+mn-lt"/>
            </a:endParaRPr>
          </a:p>
          <a:p>
            <a:pPr marL="114300" indent="0">
              <a:buClr>
                <a:srgbClr val="726056"/>
              </a:buClr>
              <a:buNone/>
            </a:pPr>
            <a:r>
              <a:rPr lang="en-US" sz="1600" i="1">
                <a:solidFill>
                  <a:srgbClr val="FF0000"/>
                </a:solidFill>
                <a:ea typeface="+mn-lt"/>
                <a:cs typeface="+mn-lt"/>
              </a:rPr>
              <a:t>NOTE:  </a:t>
            </a:r>
            <a:r>
              <a:rPr lang="en-US" sz="1600" i="1">
                <a:ea typeface="+mn-lt"/>
                <a:cs typeface="+mn-lt"/>
              </a:rPr>
              <a:t>CPSE students </a:t>
            </a:r>
            <a:r>
              <a:rPr lang="en-US" sz="1600" i="1" u="sng">
                <a:ea typeface="+mn-lt"/>
                <a:cs typeface="+mn-lt"/>
              </a:rPr>
              <a:t>declassified before July 1</a:t>
            </a:r>
            <a:r>
              <a:rPr lang="en-US" sz="1600" i="1">
                <a:ea typeface="+mn-lt"/>
                <a:cs typeface="+mn-lt"/>
              </a:rPr>
              <a:t> do NOT require a 'summer enrollment’ and can be started at the Kindergarten grade level starting 7/1</a:t>
            </a:r>
          </a:p>
        </p:txBody>
      </p:sp>
      <p:sp>
        <p:nvSpPr>
          <p:cNvPr id="4" name="Slide Number Placeholder 3"/>
          <p:cNvSpPr>
            <a:spLocks noGrp="1"/>
          </p:cNvSpPr>
          <p:nvPr>
            <p:ph type="sldNum" sz="quarter" idx="12"/>
          </p:nvPr>
        </p:nvSpPr>
        <p:spPr/>
        <p:txBody>
          <a:bodyPr/>
          <a:lstStyle/>
          <a:p>
            <a:fld id="{38BC901B-B5E4-4A47-8F67-5F155DBF4CDE}" type="slidenum">
              <a:rPr lang="en-US" smtClean="0"/>
              <a:pPr/>
              <a:t>33</a:t>
            </a:fld>
            <a:endParaRPr lang="en-US"/>
          </a:p>
        </p:txBody>
      </p:sp>
      <p:sp>
        <p:nvSpPr>
          <p:cNvPr id="7" name="Title 1"/>
          <p:cNvSpPr>
            <a:spLocks noGrp="1"/>
          </p:cNvSpPr>
          <p:nvPr>
            <p:ph type="title"/>
          </p:nvPr>
        </p:nvSpPr>
        <p:spPr>
          <a:xfrm>
            <a:off x="609600" y="274638"/>
            <a:ext cx="10349552" cy="1143000"/>
          </a:xfrm>
        </p:spPr>
        <p:txBody>
          <a:bodyPr/>
          <a:lstStyle/>
          <a:p>
            <a:r>
              <a:rPr lang="en-US" sz="4000"/>
              <a:t>PD Reporting: Enrollment Reminders</a:t>
            </a:r>
            <a:endParaRPr lang="en-US">
              <a:solidFill>
                <a:srgbClr val="0070C0"/>
              </a:solidFill>
            </a:endParaRPr>
          </a:p>
        </p:txBody>
      </p:sp>
    </p:spTree>
    <p:extLst>
      <p:ext uri="{BB962C8B-B14F-4D97-AF65-F5344CB8AC3E}">
        <p14:creationId xmlns:p14="http://schemas.microsoft.com/office/powerpoint/2010/main" val="30716755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85B47B-70FE-43AC-91CE-182E66737E51}"/>
              </a:ext>
            </a:extLst>
          </p:cNvPr>
          <p:cNvSpPr>
            <a:spLocks noGrp="1"/>
          </p:cNvSpPr>
          <p:nvPr>
            <p:ph type="sldNum" sz="quarter" idx="12"/>
          </p:nvPr>
        </p:nvSpPr>
        <p:spPr/>
        <p:txBody>
          <a:bodyPr/>
          <a:lstStyle/>
          <a:p>
            <a:fld id="{38BC901B-B5E4-4A47-8F67-5F155DBF4CDE}" type="slidenum">
              <a:rPr lang="en-US" smtClean="0"/>
              <a:pPr/>
              <a:t>34</a:t>
            </a:fld>
            <a:endParaRPr lang="en-US"/>
          </a:p>
        </p:txBody>
      </p:sp>
      <p:pic>
        <p:nvPicPr>
          <p:cNvPr id="4" name="Picture 3">
            <a:extLst>
              <a:ext uri="{FF2B5EF4-FFF2-40B4-BE49-F238E27FC236}">
                <a16:creationId xmlns:a16="http://schemas.microsoft.com/office/drawing/2014/main" id="{64EDFF6C-6A3F-4714-9AB5-69A6F714DF5E}"/>
              </a:ext>
            </a:extLst>
          </p:cNvPr>
          <p:cNvPicPr>
            <a:picLocks noChangeAspect="1"/>
          </p:cNvPicPr>
          <p:nvPr/>
        </p:nvPicPr>
        <p:blipFill>
          <a:blip r:embed="rId3"/>
          <a:stretch>
            <a:fillRect/>
          </a:stretch>
        </p:blipFill>
        <p:spPr>
          <a:xfrm>
            <a:off x="1337333" y="183252"/>
            <a:ext cx="8543646" cy="6491495"/>
          </a:xfrm>
          <a:custGeom>
            <a:avLst/>
            <a:gdLst>
              <a:gd name="connsiteX0" fmla="*/ 0 w 8543646"/>
              <a:gd name="connsiteY0" fmla="*/ 0 h 6491495"/>
              <a:gd name="connsiteX1" fmla="*/ 569576 w 8543646"/>
              <a:gd name="connsiteY1" fmla="*/ 0 h 6491495"/>
              <a:gd name="connsiteX2" fmla="*/ 882843 w 8543646"/>
              <a:gd name="connsiteY2" fmla="*/ 0 h 6491495"/>
              <a:gd name="connsiteX3" fmla="*/ 1366983 w 8543646"/>
              <a:gd name="connsiteY3" fmla="*/ 0 h 6491495"/>
              <a:gd name="connsiteX4" fmla="*/ 2021996 w 8543646"/>
              <a:gd name="connsiteY4" fmla="*/ 0 h 6491495"/>
              <a:gd name="connsiteX5" fmla="*/ 2591573 w 8543646"/>
              <a:gd name="connsiteY5" fmla="*/ 0 h 6491495"/>
              <a:gd name="connsiteX6" fmla="*/ 3332022 w 8543646"/>
              <a:gd name="connsiteY6" fmla="*/ 0 h 6491495"/>
              <a:gd name="connsiteX7" fmla="*/ 3645289 w 8543646"/>
              <a:gd name="connsiteY7" fmla="*/ 0 h 6491495"/>
              <a:gd name="connsiteX8" fmla="*/ 4385738 w 8543646"/>
              <a:gd name="connsiteY8" fmla="*/ 0 h 6491495"/>
              <a:gd name="connsiteX9" fmla="*/ 5126188 w 8543646"/>
              <a:gd name="connsiteY9" fmla="*/ 0 h 6491495"/>
              <a:gd name="connsiteX10" fmla="*/ 5524891 w 8543646"/>
              <a:gd name="connsiteY10" fmla="*/ 0 h 6491495"/>
              <a:gd name="connsiteX11" fmla="*/ 6009031 w 8543646"/>
              <a:gd name="connsiteY11" fmla="*/ 0 h 6491495"/>
              <a:gd name="connsiteX12" fmla="*/ 6664044 w 8543646"/>
              <a:gd name="connsiteY12" fmla="*/ 0 h 6491495"/>
              <a:gd name="connsiteX13" fmla="*/ 7148184 w 8543646"/>
              <a:gd name="connsiteY13" fmla="*/ 0 h 6491495"/>
              <a:gd name="connsiteX14" fmla="*/ 7803197 w 8543646"/>
              <a:gd name="connsiteY14" fmla="*/ 0 h 6491495"/>
              <a:gd name="connsiteX15" fmla="*/ 8543646 w 8543646"/>
              <a:gd name="connsiteY15" fmla="*/ 0 h 6491495"/>
              <a:gd name="connsiteX16" fmla="*/ 8543646 w 8543646"/>
              <a:gd name="connsiteY16" fmla="*/ 590136 h 6491495"/>
              <a:gd name="connsiteX17" fmla="*/ 8543646 w 8543646"/>
              <a:gd name="connsiteY17" fmla="*/ 1115357 h 6491495"/>
              <a:gd name="connsiteX18" fmla="*/ 8543646 w 8543646"/>
              <a:gd name="connsiteY18" fmla="*/ 1575663 h 6491495"/>
              <a:gd name="connsiteX19" fmla="*/ 8543646 w 8543646"/>
              <a:gd name="connsiteY19" fmla="*/ 2100884 h 6491495"/>
              <a:gd name="connsiteX20" fmla="*/ 8543646 w 8543646"/>
              <a:gd name="connsiteY20" fmla="*/ 2820850 h 6491495"/>
              <a:gd name="connsiteX21" fmla="*/ 8543646 w 8543646"/>
              <a:gd name="connsiteY21" fmla="*/ 3475901 h 6491495"/>
              <a:gd name="connsiteX22" fmla="*/ 8543646 w 8543646"/>
              <a:gd name="connsiteY22" fmla="*/ 4066036 h 6491495"/>
              <a:gd name="connsiteX23" fmla="*/ 8543646 w 8543646"/>
              <a:gd name="connsiteY23" fmla="*/ 4526342 h 6491495"/>
              <a:gd name="connsiteX24" fmla="*/ 8543646 w 8543646"/>
              <a:gd name="connsiteY24" fmla="*/ 5181393 h 6491495"/>
              <a:gd name="connsiteX25" fmla="*/ 8543646 w 8543646"/>
              <a:gd name="connsiteY25" fmla="*/ 5641699 h 6491495"/>
              <a:gd name="connsiteX26" fmla="*/ 8543646 w 8543646"/>
              <a:gd name="connsiteY26" fmla="*/ 6491495 h 6491495"/>
              <a:gd name="connsiteX27" fmla="*/ 7974070 w 8543646"/>
              <a:gd name="connsiteY27" fmla="*/ 6491495 h 6491495"/>
              <a:gd name="connsiteX28" fmla="*/ 7660803 w 8543646"/>
              <a:gd name="connsiteY28" fmla="*/ 6491495 h 6491495"/>
              <a:gd name="connsiteX29" fmla="*/ 7005790 w 8543646"/>
              <a:gd name="connsiteY29" fmla="*/ 6491495 h 6491495"/>
              <a:gd name="connsiteX30" fmla="*/ 6692523 w 8543646"/>
              <a:gd name="connsiteY30" fmla="*/ 6491495 h 6491495"/>
              <a:gd name="connsiteX31" fmla="*/ 6208383 w 8543646"/>
              <a:gd name="connsiteY31" fmla="*/ 6491495 h 6491495"/>
              <a:gd name="connsiteX32" fmla="*/ 5895116 w 8543646"/>
              <a:gd name="connsiteY32" fmla="*/ 6491495 h 6491495"/>
              <a:gd name="connsiteX33" fmla="*/ 5325539 w 8543646"/>
              <a:gd name="connsiteY33" fmla="*/ 6491495 h 6491495"/>
              <a:gd name="connsiteX34" fmla="*/ 4926836 w 8543646"/>
              <a:gd name="connsiteY34" fmla="*/ 6491495 h 6491495"/>
              <a:gd name="connsiteX35" fmla="*/ 4442696 w 8543646"/>
              <a:gd name="connsiteY35" fmla="*/ 6491495 h 6491495"/>
              <a:gd name="connsiteX36" fmla="*/ 4129429 w 8543646"/>
              <a:gd name="connsiteY36" fmla="*/ 6491495 h 6491495"/>
              <a:gd name="connsiteX37" fmla="*/ 3730725 w 8543646"/>
              <a:gd name="connsiteY37" fmla="*/ 6491495 h 6491495"/>
              <a:gd name="connsiteX38" fmla="*/ 3417458 w 8543646"/>
              <a:gd name="connsiteY38" fmla="*/ 6491495 h 6491495"/>
              <a:gd name="connsiteX39" fmla="*/ 2677009 w 8543646"/>
              <a:gd name="connsiteY39" fmla="*/ 6491495 h 6491495"/>
              <a:gd name="connsiteX40" fmla="*/ 2021996 w 8543646"/>
              <a:gd name="connsiteY40" fmla="*/ 6491495 h 6491495"/>
              <a:gd name="connsiteX41" fmla="*/ 1281547 w 8543646"/>
              <a:gd name="connsiteY41" fmla="*/ 6491495 h 6491495"/>
              <a:gd name="connsiteX42" fmla="*/ 711971 w 8543646"/>
              <a:gd name="connsiteY42" fmla="*/ 6491495 h 6491495"/>
              <a:gd name="connsiteX43" fmla="*/ 0 w 8543646"/>
              <a:gd name="connsiteY43" fmla="*/ 6491495 h 6491495"/>
              <a:gd name="connsiteX44" fmla="*/ 0 w 8543646"/>
              <a:gd name="connsiteY44" fmla="*/ 6031189 h 6491495"/>
              <a:gd name="connsiteX45" fmla="*/ 0 w 8543646"/>
              <a:gd name="connsiteY45" fmla="*/ 5376138 h 6491495"/>
              <a:gd name="connsiteX46" fmla="*/ 0 w 8543646"/>
              <a:gd name="connsiteY46" fmla="*/ 4721087 h 6491495"/>
              <a:gd name="connsiteX47" fmla="*/ 0 w 8543646"/>
              <a:gd name="connsiteY47" fmla="*/ 4066036 h 6491495"/>
              <a:gd name="connsiteX48" fmla="*/ 0 w 8543646"/>
              <a:gd name="connsiteY48" fmla="*/ 3346071 h 6491495"/>
              <a:gd name="connsiteX49" fmla="*/ 0 w 8543646"/>
              <a:gd name="connsiteY49" fmla="*/ 2691020 h 6491495"/>
              <a:gd name="connsiteX50" fmla="*/ 0 w 8543646"/>
              <a:gd name="connsiteY50" fmla="*/ 1971054 h 6491495"/>
              <a:gd name="connsiteX51" fmla="*/ 0 w 8543646"/>
              <a:gd name="connsiteY51" fmla="*/ 1251088 h 6491495"/>
              <a:gd name="connsiteX52" fmla="*/ 0 w 8543646"/>
              <a:gd name="connsiteY52" fmla="*/ 660952 h 6491495"/>
              <a:gd name="connsiteX53" fmla="*/ 0 w 8543646"/>
              <a:gd name="connsiteY53" fmla="*/ 0 h 649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543646" h="6491495" fill="none" extrusionOk="0">
                <a:moveTo>
                  <a:pt x="0" y="0"/>
                </a:moveTo>
                <a:cubicBezTo>
                  <a:pt x="129938" y="-59946"/>
                  <a:pt x="428510" y="42346"/>
                  <a:pt x="569576" y="0"/>
                </a:cubicBezTo>
                <a:cubicBezTo>
                  <a:pt x="710642" y="-42346"/>
                  <a:pt x="732988" y="27722"/>
                  <a:pt x="882843" y="0"/>
                </a:cubicBezTo>
                <a:cubicBezTo>
                  <a:pt x="1032698" y="-27722"/>
                  <a:pt x="1232178" y="38079"/>
                  <a:pt x="1366983" y="0"/>
                </a:cubicBezTo>
                <a:cubicBezTo>
                  <a:pt x="1501788" y="-38079"/>
                  <a:pt x="1753463" y="31292"/>
                  <a:pt x="2021996" y="0"/>
                </a:cubicBezTo>
                <a:cubicBezTo>
                  <a:pt x="2290529" y="-31292"/>
                  <a:pt x="2310829" y="30267"/>
                  <a:pt x="2591573" y="0"/>
                </a:cubicBezTo>
                <a:cubicBezTo>
                  <a:pt x="2872317" y="-30267"/>
                  <a:pt x="3037948" y="8363"/>
                  <a:pt x="3332022" y="0"/>
                </a:cubicBezTo>
                <a:cubicBezTo>
                  <a:pt x="3626096" y="-8363"/>
                  <a:pt x="3515630" y="9655"/>
                  <a:pt x="3645289" y="0"/>
                </a:cubicBezTo>
                <a:cubicBezTo>
                  <a:pt x="3774948" y="-9655"/>
                  <a:pt x="4074145" y="35978"/>
                  <a:pt x="4385738" y="0"/>
                </a:cubicBezTo>
                <a:cubicBezTo>
                  <a:pt x="4697331" y="-35978"/>
                  <a:pt x="4826122" y="75494"/>
                  <a:pt x="5126188" y="0"/>
                </a:cubicBezTo>
                <a:cubicBezTo>
                  <a:pt x="5426254" y="-75494"/>
                  <a:pt x="5419082" y="14155"/>
                  <a:pt x="5524891" y="0"/>
                </a:cubicBezTo>
                <a:cubicBezTo>
                  <a:pt x="5630700" y="-14155"/>
                  <a:pt x="5862777" y="20614"/>
                  <a:pt x="6009031" y="0"/>
                </a:cubicBezTo>
                <a:cubicBezTo>
                  <a:pt x="6155285" y="-20614"/>
                  <a:pt x="6437663" y="10526"/>
                  <a:pt x="6664044" y="0"/>
                </a:cubicBezTo>
                <a:cubicBezTo>
                  <a:pt x="6890425" y="-10526"/>
                  <a:pt x="6983895" y="23187"/>
                  <a:pt x="7148184" y="0"/>
                </a:cubicBezTo>
                <a:cubicBezTo>
                  <a:pt x="7312473" y="-23187"/>
                  <a:pt x="7666053" y="44157"/>
                  <a:pt x="7803197" y="0"/>
                </a:cubicBezTo>
                <a:cubicBezTo>
                  <a:pt x="7940341" y="-44157"/>
                  <a:pt x="8385360" y="19143"/>
                  <a:pt x="8543646" y="0"/>
                </a:cubicBezTo>
                <a:cubicBezTo>
                  <a:pt x="8588737" y="230538"/>
                  <a:pt x="8532741" y="378513"/>
                  <a:pt x="8543646" y="590136"/>
                </a:cubicBezTo>
                <a:cubicBezTo>
                  <a:pt x="8554551" y="801759"/>
                  <a:pt x="8483490" y="939174"/>
                  <a:pt x="8543646" y="1115357"/>
                </a:cubicBezTo>
                <a:cubicBezTo>
                  <a:pt x="8603802" y="1291540"/>
                  <a:pt x="8489235" y="1351596"/>
                  <a:pt x="8543646" y="1575663"/>
                </a:cubicBezTo>
                <a:cubicBezTo>
                  <a:pt x="8598057" y="1799730"/>
                  <a:pt x="8495524" y="1868940"/>
                  <a:pt x="8543646" y="2100884"/>
                </a:cubicBezTo>
                <a:cubicBezTo>
                  <a:pt x="8591768" y="2332828"/>
                  <a:pt x="8462251" y="2528753"/>
                  <a:pt x="8543646" y="2820850"/>
                </a:cubicBezTo>
                <a:cubicBezTo>
                  <a:pt x="8625041" y="3112947"/>
                  <a:pt x="8478313" y="3321440"/>
                  <a:pt x="8543646" y="3475901"/>
                </a:cubicBezTo>
                <a:cubicBezTo>
                  <a:pt x="8608979" y="3630362"/>
                  <a:pt x="8479604" y="3906950"/>
                  <a:pt x="8543646" y="4066036"/>
                </a:cubicBezTo>
                <a:cubicBezTo>
                  <a:pt x="8607688" y="4225123"/>
                  <a:pt x="8513035" y="4375185"/>
                  <a:pt x="8543646" y="4526342"/>
                </a:cubicBezTo>
                <a:cubicBezTo>
                  <a:pt x="8574257" y="4677499"/>
                  <a:pt x="8523354" y="4978033"/>
                  <a:pt x="8543646" y="5181393"/>
                </a:cubicBezTo>
                <a:cubicBezTo>
                  <a:pt x="8563938" y="5384753"/>
                  <a:pt x="8515095" y="5505807"/>
                  <a:pt x="8543646" y="5641699"/>
                </a:cubicBezTo>
                <a:cubicBezTo>
                  <a:pt x="8572197" y="5777591"/>
                  <a:pt x="8501542" y="6307591"/>
                  <a:pt x="8543646" y="6491495"/>
                </a:cubicBezTo>
                <a:cubicBezTo>
                  <a:pt x="8408121" y="6550118"/>
                  <a:pt x="8207794" y="6440799"/>
                  <a:pt x="7974070" y="6491495"/>
                </a:cubicBezTo>
                <a:cubicBezTo>
                  <a:pt x="7740346" y="6542191"/>
                  <a:pt x="7797566" y="6474851"/>
                  <a:pt x="7660803" y="6491495"/>
                </a:cubicBezTo>
                <a:cubicBezTo>
                  <a:pt x="7524040" y="6508139"/>
                  <a:pt x="7215282" y="6421392"/>
                  <a:pt x="7005790" y="6491495"/>
                </a:cubicBezTo>
                <a:cubicBezTo>
                  <a:pt x="6796298" y="6561598"/>
                  <a:pt x="6798291" y="6476369"/>
                  <a:pt x="6692523" y="6491495"/>
                </a:cubicBezTo>
                <a:cubicBezTo>
                  <a:pt x="6586755" y="6506621"/>
                  <a:pt x="6401940" y="6453499"/>
                  <a:pt x="6208383" y="6491495"/>
                </a:cubicBezTo>
                <a:cubicBezTo>
                  <a:pt x="6014826" y="6529491"/>
                  <a:pt x="5958484" y="6478817"/>
                  <a:pt x="5895116" y="6491495"/>
                </a:cubicBezTo>
                <a:cubicBezTo>
                  <a:pt x="5831748" y="6504173"/>
                  <a:pt x="5579896" y="6484580"/>
                  <a:pt x="5325539" y="6491495"/>
                </a:cubicBezTo>
                <a:cubicBezTo>
                  <a:pt x="5071182" y="6498410"/>
                  <a:pt x="5041446" y="6484284"/>
                  <a:pt x="4926836" y="6491495"/>
                </a:cubicBezTo>
                <a:cubicBezTo>
                  <a:pt x="4812226" y="6498706"/>
                  <a:pt x="4666789" y="6485185"/>
                  <a:pt x="4442696" y="6491495"/>
                </a:cubicBezTo>
                <a:cubicBezTo>
                  <a:pt x="4218603" y="6497805"/>
                  <a:pt x="4234622" y="6457692"/>
                  <a:pt x="4129429" y="6491495"/>
                </a:cubicBezTo>
                <a:cubicBezTo>
                  <a:pt x="4024236" y="6525298"/>
                  <a:pt x="3872066" y="6464213"/>
                  <a:pt x="3730725" y="6491495"/>
                </a:cubicBezTo>
                <a:cubicBezTo>
                  <a:pt x="3589384" y="6518777"/>
                  <a:pt x="3540311" y="6457125"/>
                  <a:pt x="3417458" y="6491495"/>
                </a:cubicBezTo>
                <a:cubicBezTo>
                  <a:pt x="3294605" y="6525865"/>
                  <a:pt x="2832340" y="6454848"/>
                  <a:pt x="2677009" y="6491495"/>
                </a:cubicBezTo>
                <a:cubicBezTo>
                  <a:pt x="2521678" y="6528142"/>
                  <a:pt x="2311091" y="6436451"/>
                  <a:pt x="2021996" y="6491495"/>
                </a:cubicBezTo>
                <a:cubicBezTo>
                  <a:pt x="1732901" y="6546539"/>
                  <a:pt x="1484397" y="6436589"/>
                  <a:pt x="1281547" y="6491495"/>
                </a:cubicBezTo>
                <a:cubicBezTo>
                  <a:pt x="1078697" y="6546401"/>
                  <a:pt x="966256" y="6440321"/>
                  <a:pt x="711971" y="6491495"/>
                </a:cubicBezTo>
                <a:cubicBezTo>
                  <a:pt x="457686" y="6542669"/>
                  <a:pt x="182362" y="6424186"/>
                  <a:pt x="0" y="6491495"/>
                </a:cubicBezTo>
                <a:cubicBezTo>
                  <a:pt x="-29800" y="6340880"/>
                  <a:pt x="40602" y="6211724"/>
                  <a:pt x="0" y="6031189"/>
                </a:cubicBezTo>
                <a:cubicBezTo>
                  <a:pt x="-40602" y="5850654"/>
                  <a:pt x="52865" y="5685285"/>
                  <a:pt x="0" y="5376138"/>
                </a:cubicBezTo>
                <a:cubicBezTo>
                  <a:pt x="-52865" y="5066991"/>
                  <a:pt x="18913" y="4948361"/>
                  <a:pt x="0" y="4721087"/>
                </a:cubicBezTo>
                <a:cubicBezTo>
                  <a:pt x="-18913" y="4493813"/>
                  <a:pt x="58425" y="4263784"/>
                  <a:pt x="0" y="4066036"/>
                </a:cubicBezTo>
                <a:cubicBezTo>
                  <a:pt x="-58425" y="3868288"/>
                  <a:pt x="59075" y="3663294"/>
                  <a:pt x="0" y="3346071"/>
                </a:cubicBezTo>
                <a:cubicBezTo>
                  <a:pt x="-59075" y="3028849"/>
                  <a:pt x="4617" y="2822242"/>
                  <a:pt x="0" y="2691020"/>
                </a:cubicBezTo>
                <a:cubicBezTo>
                  <a:pt x="-4617" y="2559798"/>
                  <a:pt x="46560" y="2120918"/>
                  <a:pt x="0" y="1971054"/>
                </a:cubicBezTo>
                <a:cubicBezTo>
                  <a:pt x="-46560" y="1821190"/>
                  <a:pt x="80073" y="1401724"/>
                  <a:pt x="0" y="1251088"/>
                </a:cubicBezTo>
                <a:cubicBezTo>
                  <a:pt x="-80073" y="1100452"/>
                  <a:pt x="58630" y="928468"/>
                  <a:pt x="0" y="660952"/>
                </a:cubicBezTo>
                <a:cubicBezTo>
                  <a:pt x="-58630" y="393436"/>
                  <a:pt x="46248" y="141396"/>
                  <a:pt x="0" y="0"/>
                </a:cubicBezTo>
                <a:close/>
              </a:path>
              <a:path w="8543646" h="6491495" stroke="0" extrusionOk="0">
                <a:moveTo>
                  <a:pt x="0" y="0"/>
                </a:moveTo>
                <a:cubicBezTo>
                  <a:pt x="87987" y="-17517"/>
                  <a:pt x="188624" y="23166"/>
                  <a:pt x="313267" y="0"/>
                </a:cubicBezTo>
                <a:cubicBezTo>
                  <a:pt x="437910" y="-23166"/>
                  <a:pt x="723379" y="9982"/>
                  <a:pt x="968280" y="0"/>
                </a:cubicBezTo>
                <a:cubicBezTo>
                  <a:pt x="1213181" y="-9982"/>
                  <a:pt x="1468462" y="52126"/>
                  <a:pt x="1623293" y="0"/>
                </a:cubicBezTo>
                <a:cubicBezTo>
                  <a:pt x="1778124" y="-52126"/>
                  <a:pt x="1881875" y="34359"/>
                  <a:pt x="2021996" y="0"/>
                </a:cubicBezTo>
                <a:cubicBezTo>
                  <a:pt x="2162117" y="-34359"/>
                  <a:pt x="2260758" y="10345"/>
                  <a:pt x="2335263" y="0"/>
                </a:cubicBezTo>
                <a:cubicBezTo>
                  <a:pt x="2409768" y="-10345"/>
                  <a:pt x="2650405" y="28125"/>
                  <a:pt x="2819403" y="0"/>
                </a:cubicBezTo>
                <a:cubicBezTo>
                  <a:pt x="2988401" y="-28125"/>
                  <a:pt x="3072547" y="24885"/>
                  <a:pt x="3303543" y="0"/>
                </a:cubicBezTo>
                <a:cubicBezTo>
                  <a:pt x="3534539" y="-24885"/>
                  <a:pt x="3775169" y="6094"/>
                  <a:pt x="3958556" y="0"/>
                </a:cubicBezTo>
                <a:cubicBezTo>
                  <a:pt x="4141943" y="-6094"/>
                  <a:pt x="4419122" y="61428"/>
                  <a:pt x="4699005" y="0"/>
                </a:cubicBezTo>
                <a:cubicBezTo>
                  <a:pt x="4978888" y="-61428"/>
                  <a:pt x="4926514" y="2763"/>
                  <a:pt x="5012272" y="0"/>
                </a:cubicBezTo>
                <a:cubicBezTo>
                  <a:pt x="5098030" y="-2763"/>
                  <a:pt x="5337357" y="13391"/>
                  <a:pt x="5496412" y="0"/>
                </a:cubicBezTo>
                <a:cubicBezTo>
                  <a:pt x="5655467" y="-13391"/>
                  <a:pt x="5801013" y="23608"/>
                  <a:pt x="6065989" y="0"/>
                </a:cubicBezTo>
                <a:cubicBezTo>
                  <a:pt x="6330965" y="-23608"/>
                  <a:pt x="6288321" y="32398"/>
                  <a:pt x="6379256" y="0"/>
                </a:cubicBezTo>
                <a:cubicBezTo>
                  <a:pt x="6470191" y="-32398"/>
                  <a:pt x="6716512" y="37652"/>
                  <a:pt x="6863396" y="0"/>
                </a:cubicBezTo>
                <a:cubicBezTo>
                  <a:pt x="7010280" y="-37652"/>
                  <a:pt x="7107172" y="47503"/>
                  <a:pt x="7262099" y="0"/>
                </a:cubicBezTo>
                <a:cubicBezTo>
                  <a:pt x="7417026" y="-47503"/>
                  <a:pt x="7525362" y="7514"/>
                  <a:pt x="7746239" y="0"/>
                </a:cubicBezTo>
                <a:cubicBezTo>
                  <a:pt x="7967116" y="-7514"/>
                  <a:pt x="8377078" y="55799"/>
                  <a:pt x="8543646" y="0"/>
                </a:cubicBezTo>
                <a:cubicBezTo>
                  <a:pt x="8547053" y="229749"/>
                  <a:pt x="8516682" y="312920"/>
                  <a:pt x="8543646" y="525221"/>
                </a:cubicBezTo>
                <a:cubicBezTo>
                  <a:pt x="8570610" y="737522"/>
                  <a:pt x="8513957" y="962683"/>
                  <a:pt x="8543646" y="1180272"/>
                </a:cubicBezTo>
                <a:cubicBezTo>
                  <a:pt x="8573335" y="1397861"/>
                  <a:pt x="8493409" y="1466581"/>
                  <a:pt x="8543646" y="1705493"/>
                </a:cubicBezTo>
                <a:cubicBezTo>
                  <a:pt x="8593883" y="1944405"/>
                  <a:pt x="8467095" y="2043282"/>
                  <a:pt x="8543646" y="2360544"/>
                </a:cubicBezTo>
                <a:cubicBezTo>
                  <a:pt x="8620197" y="2677806"/>
                  <a:pt x="8504725" y="2847939"/>
                  <a:pt x="8543646" y="3015594"/>
                </a:cubicBezTo>
                <a:cubicBezTo>
                  <a:pt x="8582567" y="3183249"/>
                  <a:pt x="8521726" y="3343203"/>
                  <a:pt x="8543646" y="3475901"/>
                </a:cubicBezTo>
                <a:cubicBezTo>
                  <a:pt x="8565566" y="3608599"/>
                  <a:pt x="8469321" y="4041137"/>
                  <a:pt x="8543646" y="4195866"/>
                </a:cubicBezTo>
                <a:cubicBezTo>
                  <a:pt x="8617971" y="4350595"/>
                  <a:pt x="8478272" y="4711376"/>
                  <a:pt x="8543646" y="4915832"/>
                </a:cubicBezTo>
                <a:cubicBezTo>
                  <a:pt x="8609020" y="5120288"/>
                  <a:pt x="8492301" y="5189586"/>
                  <a:pt x="8543646" y="5441053"/>
                </a:cubicBezTo>
                <a:cubicBezTo>
                  <a:pt x="8594991" y="5692520"/>
                  <a:pt x="8490003" y="6183410"/>
                  <a:pt x="8543646" y="6491495"/>
                </a:cubicBezTo>
                <a:cubicBezTo>
                  <a:pt x="8303424" y="6495719"/>
                  <a:pt x="8092631" y="6431324"/>
                  <a:pt x="7974070" y="6491495"/>
                </a:cubicBezTo>
                <a:cubicBezTo>
                  <a:pt x="7855509" y="6551666"/>
                  <a:pt x="7770988" y="6474338"/>
                  <a:pt x="7660803" y="6491495"/>
                </a:cubicBezTo>
                <a:cubicBezTo>
                  <a:pt x="7550618" y="6508652"/>
                  <a:pt x="7311247" y="6490195"/>
                  <a:pt x="7091226" y="6491495"/>
                </a:cubicBezTo>
                <a:cubicBezTo>
                  <a:pt x="6871205" y="6492795"/>
                  <a:pt x="6758508" y="6470919"/>
                  <a:pt x="6607086" y="6491495"/>
                </a:cubicBezTo>
                <a:cubicBezTo>
                  <a:pt x="6455664" y="6512071"/>
                  <a:pt x="6128071" y="6465570"/>
                  <a:pt x="5866637" y="6491495"/>
                </a:cubicBezTo>
                <a:cubicBezTo>
                  <a:pt x="5605203" y="6517420"/>
                  <a:pt x="5552695" y="6474148"/>
                  <a:pt x="5467933" y="6491495"/>
                </a:cubicBezTo>
                <a:cubicBezTo>
                  <a:pt x="5383171" y="6508842"/>
                  <a:pt x="5266146" y="6484705"/>
                  <a:pt x="5069230" y="6491495"/>
                </a:cubicBezTo>
                <a:cubicBezTo>
                  <a:pt x="4872314" y="6498285"/>
                  <a:pt x="4795162" y="6489610"/>
                  <a:pt x="4670526" y="6491495"/>
                </a:cubicBezTo>
                <a:cubicBezTo>
                  <a:pt x="4545890" y="6493380"/>
                  <a:pt x="4216584" y="6416012"/>
                  <a:pt x="4015514" y="6491495"/>
                </a:cubicBezTo>
                <a:cubicBezTo>
                  <a:pt x="3814444" y="6566978"/>
                  <a:pt x="3585609" y="6423846"/>
                  <a:pt x="3445937" y="6491495"/>
                </a:cubicBezTo>
                <a:cubicBezTo>
                  <a:pt x="3306265" y="6559144"/>
                  <a:pt x="2971081" y="6445742"/>
                  <a:pt x="2705488" y="6491495"/>
                </a:cubicBezTo>
                <a:cubicBezTo>
                  <a:pt x="2439895" y="6537248"/>
                  <a:pt x="2252459" y="6476142"/>
                  <a:pt x="1965039" y="6491495"/>
                </a:cubicBezTo>
                <a:cubicBezTo>
                  <a:pt x="1677619" y="6506848"/>
                  <a:pt x="1652637" y="6472703"/>
                  <a:pt x="1566335" y="6491495"/>
                </a:cubicBezTo>
                <a:cubicBezTo>
                  <a:pt x="1480033" y="6510287"/>
                  <a:pt x="1048865" y="6491201"/>
                  <a:pt x="911322" y="6491495"/>
                </a:cubicBezTo>
                <a:cubicBezTo>
                  <a:pt x="773779" y="6491789"/>
                  <a:pt x="292154" y="6395047"/>
                  <a:pt x="0" y="6491495"/>
                </a:cubicBezTo>
                <a:cubicBezTo>
                  <a:pt x="-178" y="6394704"/>
                  <a:pt x="39215" y="6204975"/>
                  <a:pt x="0" y="6031189"/>
                </a:cubicBezTo>
                <a:cubicBezTo>
                  <a:pt x="-39215" y="5857403"/>
                  <a:pt x="51542" y="5678717"/>
                  <a:pt x="0" y="5505968"/>
                </a:cubicBezTo>
                <a:cubicBezTo>
                  <a:pt x="-51542" y="5333219"/>
                  <a:pt x="77644" y="5008237"/>
                  <a:pt x="0" y="4786002"/>
                </a:cubicBezTo>
                <a:cubicBezTo>
                  <a:pt x="-77644" y="4563767"/>
                  <a:pt x="58740" y="4503457"/>
                  <a:pt x="0" y="4260781"/>
                </a:cubicBezTo>
                <a:cubicBezTo>
                  <a:pt x="-58740" y="4018105"/>
                  <a:pt x="53394" y="3878446"/>
                  <a:pt x="0" y="3735560"/>
                </a:cubicBezTo>
                <a:cubicBezTo>
                  <a:pt x="-53394" y="3592674"/>
                  <a:pt x="4139" y="3459669"/>
                  <a:pt x="0" y="3275254"/>
                </a:cubicBezTo>
                <a:cubicBezTo>
                  <a:pt x="-4139" y="3090839"/>
                  <a:pt x="28473" y="2729456"/>
                  <a:pt x="0" y="2555288"/>
                </a:cubicBezTo>
                <a:cubicBezTo>
                  <a:pt x="-28473" y="2381120"/>
                  <a:pt x="36723" y="2140722"/>
                  <a:pt x="0" y="1900238"/>
                </a:cubicBezTo>
                <a:cubicBezTo>
                  <a:pt x="-36723" y="1659754"/>
                  <a:pt x="58280" y="1580545"/>
                  <a:pt x="0" y="1310102"/>
                </a:cubicBezTo>
                <a:cubicBezTo>
                  <a:pt x="-58280" y="1039659"/>
                  <a:pt x="31978" y="1023302"/>
                  <a:pt x="0" y="914711"/>
                </a:cubicBezTo>
                <a:cubicBezTo>
                  <a:pt x="-31978" y="806120"/>
                  <a:pt x="80559" y="288521"/>
                  <a:pt x="0" y="0"/>
                </a:cubicBezTo>
                <a:close/>
              </a:path>
            </a:pathLst>
          </a:custGeom>
          <a:ln>
            <a:solidFill>
              <a:schemeClr val="tx1"/>
            </a:solidFill>
            <a:extLst>
              <a:ext uri="{C807C97D-BFC1-408E-A445-0C87EB9F89A2}">
                <ask:lineSketchStyleProps xmlns:ask="http://schemas.microsoft.com/office/drawing/2018/sketchyshapes" sd="3602130545">
                  <a:prstGeom prst="rect">
                    <a:avLst/>
                  </a:prstGeom>
                  <ask:type>
                    <ask:lineSketchScribble/>
                  </ask:type>
                </ask:lineSketchStyleProps>
              </a:ext>
            </a:extLst>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161325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sz="2800" b="1">
                <a:cs typeface="Calibri"/>
              </a:rPr>
              <a:t>Report Home Schooled Students with a 5905 ‘CSE Responsibility Only’ Enrollment under the following circumstances:</a:t>
            </a:r>
            <a:endParaRPr lang="en-US" sz="2800">
              <a:cs typeface="Calibri"/>
            </a:endParaRPr>
          </a:p>
          <a:p>
            <a:pPr marL="457200" indent="-457200"/>
            <a:r>
              <a:rPr lang="en-US" sz="2800">
                <a:solidFill>
                  <a:srgbClr val="FF0000"/>
                </a:solidFill>
                <a:cs typeface="Calibri"/>
              </a:rPr>
              <a:t>NEW!  </a:t>
            </a:r>
            <a:r>
              <a:rPr lang="en-US" sz="2800">
                <a:cs typeface="Calibri"/>
              </a:rPr>
              <a:t>Home schooled students classified as a SWD, even if they are NOT receiving services</a:t>
            </a:r>
            <a:endParaRPr lang="en-US"/>
          </a:p>
          <a:p>
            <a:pPr marL="754380" lvl="1" indent="-457200"/>
            <a:r>
              <a:rPr lang="en-US" sz="2600">
                <a:cs typeface="Calibri"/>
              </a:rPr>
              <a:t>Classified home schooled students will report with a TOD record</a:t>
            </a:r>
          </a:p>
          <a:p>
            <a:pPr marL="754380" lvl="1" indent="-457200"/>
            <a:r>
              <a:rPr lang="en-US" sz="2600">
                <a:cs typeface="Calibri"/>
              </a:rPr>
              <a:t>Only those classified </a:t>
            </a:r>
            <a:r>
              <a:rPr lang="en-US" sz="2600" u="sng">
                <a:cs typeface="Calibri"/>
              </a:rPr>
              <a:t>and</a:t>
            </a:r>
            <a:r>
              <a:rPr lang="en-US" sz="2600">
                <a:cs typeface="Calibri"/>
              </a:rPr>
              <a:t> receiving services on BEDS day will report to the October Snapshot for VR2, VR3, VR5, VR8</a:t>
            </a:r>
            <a:br>
              <a:rPr lang="en-US" sz="2600">
                <a:cs typeface="Calibri"/>
              </a:rPr>
            </a:br>
            <a:endParaRPr lang="en-US" sz="2600">
              <a:cs typeface="Calibri"/>
            </a:endParaRPr>
          </a:p>
          <a:p>
            <a:pPr marL="457200" indent="-457200"/>
            <a:r>
              <a:rPr lang="en-US" sz="2800">
                <a:cs typeface="Calibri"/>
              </a:rPr>
              <a:t>Home schooled students referred to CSE for evaluation</a:t>
            </a:r>
          </a:p>
          <a:p>
            <a:pPr marL="754380" lvl="1" indent="-457200"/>
            <a:r>
              <a:rPr lang="en-US" sz="2600">
                <a:cs typeface="Calibri"/>
              </a:rPr>
              <a:t>End enrollment with 140 when determination is made</a:t>
            </a:r>
          </a:p>
        </p:txBody>
      </p:sp>
      <p:sp>
        <p:nvSpPr>
          <p:cNvPr id="4" name="Slide Number Placeholder 3"/>
          <p:cNvSpPr>
            <a:spLocks noGrp="1"/>
          </p:cNvSpPr>
          <p:nvPr>
            <p:ph type="sldNum" sz="quarter" idx="12"/>
          </p:nvPr>
        </p:nvSpPr>
        <p:spPr/>
        <p:txBody>
          <a:bodyPr/>
          <a:lstStyle/>
          <a:p>
            <a:fld id="{38BC901B-B5E4-4A47-8F67-5F155DBF4CDE}" type="slidenum">
              <a:rPr lang="en-US" smtClean="0"/>
              <a:pPr/>
              <a:t>35</a:t>
            </a:fld>
            <a:endParaRPr lang="en-US"/>
          </a:p>
        </p:txBody>
      </p:sp>
      <p:sp>
        <p:nvSpPr>
          <p:cNvPr id="8" name="Title 1">
            <a:extLst>
              <a:ext uri="{FF2B5EF4-FFF2-40B4-BE49-F238E27FC236}">
                <a16:creationId xmlns:a16="http://schemas.microsoft.com/office/drawing/2014/main" id="{03192E52-A0DE-457C-82B9-6AE3B706E81D}"/>
              </a:ext>
            </a:extLst>
          </p:cNvPr>
          <p:cNvSpPr txBox="1">
            <a:spLocks/>
          </p:cNvSpPr>
          <p:nvPr/>
        </p:nvSpPr>
        <p:spPr>
          <a:xfrm>
            <a:off x="609600" y="274638"/>
            <a:ext cx="10349552"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a:t>PD Reporting: Enrollment Reminder</a:t>
            </a:r>
            <a:endParaRPr lang="en-US">
              <a:solidFill>
                <a:srgbClr val="0070C0"/>
              </a:solidFill>
            </a:endParaRPr>
          </a:p>
        </p:txBody>
      </p:sp>
    </p:spTree>
    <p:extLst>
      <p:ext uri="{BB962C8B-B14F-4D97-AF65-F5344CB8AC3E}">
        <p14:creationId xmlns:p14="http://schemas.microsoft.com/office/powerpoint/2010/main" val="22511840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BC901B-B5E4-4A47-8F67-5F155DBF4CDE}" type="slidenum">
              <a:rPr lang="en-US" smtClean="0"/>
              <a:pPr/>
              <a:t>36</a:t>
            </a:fld>
            <a:endParaRPr lang="en-US"/>
          </a:p>
        </p:txBody>
      </p:sp>
      <p:sp>
        <p:nvSpPr>
          <p:cNvPr id="8" name="Title 1">
            <a:extLst>
              <a:ext uri="{FF2B5EF4-FFF2-40B4-BE49-F238E27FC236}">
                <a16:creationId xmlns:a16="http://schemas.microsoft.com/office/drawing/2014/main" id="{03192E52-A0DE-457C-82B9-6AE3B706E81D}"/>
              </a:ext>
            </a:extLst>
          </p:cNvPr>
          <p:cNvSpPr txBox="1">
            <a:spLocks/>
          </p:cNvSpPr>
          <p:nvPr/>
        </p:nvSpPr>
        <p:spPr>
          <a:xfrm>
            <a:off x="609600" y="274638"/>
            <a:ext cx="10349552"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a:t>PD Reporting: Enrollment Reminders</a:t>
            </a:r>
            <a:endParaRPr lang="en-US">
              <a:solidFill>
                <a:srgbClr val="0070C0"/>
              </a:solidFill>
            </a:endParaRPr>
          </a:p>
        </p:txBody>
      </p:sp>
      <p:pic>
        <p:nvPicPr>
          <p:cNvPr id="7" name="Picture 6">
            <a:extLst>
              <a:ext uri="{FF2B5EF4-FFF2-40B4-BE49-F238E27FC236}">
                <a16:creationId xmlns:a16="http://schemas.microsoft.com/office/drawing/2014/main" id="{D1B5E638-978E-16FB-0A48-B619950128B2}"/>
              </a:ext>
            </a:extLst>
          </p:cNvPr>
          <p:cNvPicPr>
            <a:picLocks noChangeAspect="1"/>
          </p:cNvPicPr>
          <p:nvPr/>
        </p:nvPicPr>
        <p:blipFill>
          <a:blip r:embed="rId3"/>
          <a:stretch>
            <a:fillRect/>
          </a:stretch>
        </p:blipFill>
        <p:spPr>
          <a:xfrm>
            <a:off x="3340987" y="1394136"/>
            <a:ext cx="7475290" cy="5189226"/>
          </a:xfrm>
          <a:prstGeom prst="rect">
            <a:avLst/>
          </a:prstGeom>
          <a:effectLst>
            <a:outerShdw blurRad="50800" dist="38100" dir="8100000" algn="tr" rotWithShape="0">
              <a:prstClr val="black">
                <a:alpha val="40000"/>
              </a:prstClr>
            </a:outerShdw>
          </a:effectLst>
        </p:spPr>
      </p:pic>
      <p:sp>
        <p:nvSpPr>
          <p:cNvPr id="9" name="Content Placeholder 2">
            <a:extLst>
              <a:ext uri="{FF2B5EF4-FFF2-40B4-BE49-F238E27FC236}">
                <a16:creationId xmlns:a16="http://schemas.microsoft.com/office/drawing/2014/main" id="{1006B71F-D751-02C0-EEFB-E028E7CD58DB}"/>
              </a:ext>
            </a:extLst>
          </p:cNvPr>
          <p:cNvSpPr>
            <a:spLocks noGrp="1"/>
          </p:cNvSpPr>
          <p:nvPr>
            <p:ph idx="1"/>
          </p:nvPr>
        </p:nvSpPr>
        <p:spPr>
          <a:xfrm>
            <a:off x="395288" y="2271713"/>
            <a:ext cx="2588512" cy="2971800"/>
          </a:xfrm>
        </p:spPr>
        <p:txBody>
          <a:bodyPr vert="horz" lIns="91440" tIns="45720" rIns="91440" bIns="45720" rtlCol="0" anchor="t">
            <a:normAutofit/>
          </a:bodyPr>
          <a:lstStyle/>
          <a:p>
            <a:pPr marL="0" indent="0" algn="ctr">
              <a:buNone/>
            </a:pPr>
            <a:r>
              <a:rPr lang="en-US" sz="2800" b="1">
                <a:cs typeface="Calibri"/>
              </a:rPr>
              <a:t>4034 and 5905 Enrollment Quick Look for Students with Disabilities Reporting</a:t>
            </a:r>
            <a:endParaRPr lang="en-US" sz="2600">
              <a:cs typeface="Calibri"/>
            </a:endParaRPr>
          </a:p>
        </p:txBody>
      </p:sp>
    </p:spTree>
    <p:extLst>
      <p:ext uri="{BB962C8B-B14F-4D97-AF65-F5344CB8AC3E}">
        <p14:creationId xmlns:p14="http://schemas.microsoft.com/office/powerpoint/2010/main" val="4085071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chor="t">
            <a:normAutofit fontScale="85000" lnSpcReduction="10000"/>
          </a:bodyPr>
          <a:lstStyle/>
          <a:p>
            <a:pPr marL="0" indent="0">
              <a:buNone/>
            </a:pPr>
            <a:r>
              <a:rPr lang="en-US" sz="2800" b="1">
                <a:cs typeface="Calibri"/>
              </a:rPr>
              <a:t>Approved Provider Locations Not Found in Level 0</a:t>
            </a:r>
            <a:endParaRPr lang="en-US" sz="2800">
              <a:cs typeface="Calibri"/>
            </a:endParaRPr>
          </a:p>
          <a:p>
            <a:pPr marL="457200" indent="-457200"/>
            <a:r>
              <a:rPr lang="en-US" sz="2800">
                <a:solidFill>
                  <a:srgbClr val="FF0000"/>
                </a:solidFill>
                <a:cs typeface="Calibri"/>
              </a:rPr>
              <a:t>CHECK SEDDAS site to see if the entity has a BEDS/Institution code</a:t>
            </a:r>
          </a:p>
          <a:p>
            <a:pPr marL="754380" lvl="1" indent="-457200"/>
            <a:r>
              <a:rPr lang="en-US" sz="2400">
                <a:cs typeface="Calibri"/>
                <a:hlinkClick r:id="rId3"/>
              </a:rPr>
              <a:t>https://www.p12.nysed.gov/sedcar/locationcodes.html</a:t>
            </a:r>
            <a:endParaRPr lang="en-US" sz="2400">
              <a:cs typeface="Calibri"/>
            </a:endParaRPr>
          </a:p>
          <a:p>
            <a:pPr marL="754380" lvl="1" indent="-457200"/>
            <a:r>
              <a:rPr lang="en-US" sz="2400">
                <a:cs typeface="Calibri"/>
              </a:rPr>
              <a:t>If it is a preschool provider that does not have a BEDS code, then use the County location</a:t>
            </a:r>
          </a:p>
          <a:p>
            <a:pPr marL="754380" lvl="1" indent="-457200"/>
            <a:r>
              <a:rPr lang="en-US" sz="2400">
                <a:cs typeface="Calibri"/>
              </a:rPr>
              <a:t>If you can’t find the BEDS code of the school in which the SWD is enrolled, or by whom the student is provided special education services, contact the SEDCAR unit by email at </a:t>
            </a:r>
            <a:r>
              <a:rPr lang="en-US" sz="2400">
                <a:cs typeface="Calibri"/>
                <a:hlinkClick r:id="rId4"/>
              </a:rPr>
              <a:t>datasupport@nysed.gov</a:t>
            </a:r>
            <a:r>
              <a:rPr lang="en-US" sz="2400">
                <a:cs typeface="Calibri"/>
              </a:rPr>
              <a:t>.  The district may need to apply for an institution code for a ‘noncompliant Religious or independent (nonpublic) school’ (see TRR #11)</a:t>
            </a:r>
            <a:br>
              <a:rPr lang="en-US" sz="2400">
                <a:cs typeface="Calibri"/>
              </a:rPr>
            </a:br>
            <a:endParaRPr lang="en-US" sz="2600">
              <a:cs typeface="Calibri"/>
            </a:endParaRPr>
          </a:p>
          <a:p>
            <a:pPr marL="457200" indent="-457200"/>
            <a:r>
              <a:rPr lang="en-US" sz="2600">
                <a:solidFill>
                  <a:srgbClr val="FF0000"/>
                </a:solidFill>
                <a:cs typeface="Calibri"/>
              </a:rPr>
              <a:t>Run a SEDREF Query to find specific institution information</a:t>
            </a:r>
          </a:p>
          <a:p>
            <a:pPr marL="754380" lvl="1" indent="-457200"/>
            <a:r>
              <a:rPr lang="en-US" sz="2400">
                <a:cs typeface="Calibri"/>
                <a:hlinkClick r:id="rId5"/>
              </a:rPr>
              <a:t>https://portal.nysed.gov/pls/sedrefpublic/SED.sed_inst_qry_vw$.startup</a:t>
            </a:r>
            <a:endParaRPr lang="en-US" sz="2400">
              <a:cs typeface="Calibri"/>
            </a:endParaRPr>
          </a:p>
          <a:p>
            <a:pPr marL="457200" indent="-457200"/>
            <a:endParaRPr lang="en-US" sz="2600">
              <a:cs typeface="Calibri"/>
            </a:endParaRPr>
          </a:p>
          <a:p>
            <a:pPr marL="457200" indent="-457200"/>
            <a:r>
              <a:rPr lang="en-US" sz="2600">
                <a:cs typeface="Calibri"/>
              </a:rPr>
              <a:t>Copy the web address of the query result and email to Matt Fredericks – the location will be added to your Level 0 tables</a:t>
            </a:r>
          </a:p>
        </p:txBody>
      </p:sp>
      <p:sp>
        <p:nvSpPr>
          <p:cNvPr id="4" name="Slide Number Placeholder 3"/>
          <p:cNvSpPr>
            <a:spLocks noGrp="1"/>
          </p:cNvSpPr>
          <p:nvPr>
            <p:ph type="sldNum" sz="quarter" idx="12"/>
          </p:nvPr>
        </p:nvSpPr>
        <p:spPr/>
        <p:txBody>
          <a:bodyPr/>
          <a:lstStyle/>
          <a:p>
            <a:fld id="{38BC901B-B5E4-4A47-8F67-5F155DBF4CDE}" type="slidenum">
              <a:rPr lang="en-US" smtClean="0"/>
              <a:pPr/>
              <a:t>37</a:t>
            </a:fld>
            <a:endParaRPr lang="en-US"/>
          </a:p>
        </p:txBody>
      </p:sp>
      <p:sp>
        <p:nvSpPr>
          <p:cNvPr id="8" name="Title 1">
            <a:extLst>
              <a:ext uri="{FF2B5EF4-FFF2-40B4-BE49-F238E27FC236}">
                <a16:creationId xmlns:a16="http://schemas.microsoft.com/office/drawing/2014/main" id="{03192E52-A0DE-457C-82B9-6AE3B706E81D}"/>
              </a:ext>
            </a:extLst>
          </p:cNvPr>
          <p:cNvSpPr txBox="1">
            <a:spLocks/>
          </p:cNvSpPr>
          <p:nvPr/>
        </p:nvSpPr>
        <p:spPr>
          <a:xfrm>
            <a:off x="609600" y="274638"/>
            <a:ext cx="10349552"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a:t>PD Reporting: Enrollment Note</a:t>
            </a:r>
            <a:endParaRPr lang="en-US">
              <a:solidFill>
                <a:srgbClr val="0070C0"/>
              </a:solidFill>
            </a:endParaRPr>
          </a:p>
        </p:txBody>
      </p:sp>
    </p:spTree>
    <p:extLst>
      <p:ext uri="{BB962C8B-B14F-4D97-AF65-F5344CB8AC3E}">
        <p14:creationId xmlns:p14="http://schemas.microsoft.com/office/powerpoint/2010/main" val="13219670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2295" y="1803400"/>
            <a:ext cx="8393205" cy="4457700"/>
          </a:xfrm>
        </p:spPr>
        <p:txBody>
          <a:bodyPr vert="horz" lIns="91440" tIns="45720" rIns="91440" bIns="45720" rtlCol="0" anchor="t">
            <a:normAutofit/>
          </a:bodyPr>
          <a:lstStyle/>
          <a:p>
            <a:pPr marL="0" indent="-297180">
              <a:buNone/>
            </a:pPr>
            <a:r>
              <a:rPr lang="en-US" sz="2400" u="sng"/>
              <a:t>PD Reporting through SIRS</a:t>
            </a:r>
            <a:r>
              <a:rPr lang="en-US" sz="2400"/>
              <a:t>:  </a:t>
            </a:r>
            <a:endParaRPr lang="en-US" sz="2400">
              <a:cs typeface="Calibri"/>
            </a:endParaRPr>
          </a:p>
          <a:p>
            <a:pPr marL="0" indent="-297180">
              <a:buNone/>
            </a:pPr>
            <a:r>
              <a:rPr lang="en-US" sz="2400"/>
              <a:t>Kerri Baxendell    349-9077     </a:t>
            </a:r>
            <a:r>
              <a:rPr lang="en-US" sz="2400">
                <a:hlinkClick r:id="rId3"/>
              </a:rPr>
              <a:t>kbaxende@bocesmaars.org</a:t>
            </a:r>
            <a:endParaRPr lang="en-US" sz="2400"/>
          </a:p>
          <a:p>
            <a:pPr marL="0" lvl="1" indent="0">
              <a:buNone/>
            </a:pPr>
            <a:endParaRPr lang="en-US" sz="2400">
              <a:cs typeface="Calibri"/>
            </a:endParaRPr>
          </a:p>
          <a:p>
            <a:pPr marL="0" lvl="1" indent="0">
              <a:buNone/>
            </a:pPr>
            <a:r>
              <a:rPr lang="en-US" sz="2400" u="sng"/>
              <a:t>Level 0</a:t>
            </a:r>
            <a:r>
              <a:rPr lang="en-US" sz="2400"/>
              <a:t>: 	</a:t>
            </a:r>
            <a:endParaRPr lang="en-US" sz="2400">
              <a:cs typeface="Calibri"/>
            </a:endParaRPr>
          </a:p>
          <a:p>
            <a:pPr marL="0" lvl="1" indent="0">
              <a:buNone/>
            </a:pPr>
            <a:r>
              <a:rPr lang="en-US" sz="2400"/>
              <a:t>Matt Fredericks 	349-9064     </a:t>
            </a:r>
            <a:r>
              <a:rPr lang="en-US" sz="2400">
                <a:hlinkClick r:id="rId4"/>
              </a:rPr>
              <a:t>mfrederi@bocesmaars.org</a:t>
            </a:r>
            <a:endParaRPr lang="en-US" sz="2400"/>
          </a:p>
          <a:p>
            <a:pPr marL="0" lvl="1" indent="0">
              <a:buNone/>
            </a:pPr>
            <a:endParaRPr lang="en-US" sz="2400"/>
          </a:p>
          <a:p>
            <a:pPr marL="0" lvl="1" indent="0">
              <a:buNone/>
            </a:pPr>
            <a:r>
              <a:rPr lang="en-US" sz="2400" u="sng"/>
              <a:t>SIRS Data:</a:t>
            </a:r>
            <a:r>
              <a:rPr lang="en-US" sz="2400"/>
              <a:t>  </a:t>
            </a:r>
          </a:p>
          <a:p>
            <a:pPr marL="0" lvl="1" indent="0">
              <a:buNone/>
            </a:pPr>
            <a:r>
              <a:rPr lang="en-US" sz="2400"/>
              <a:t>Laurie Hazard      349-9051     </a:t>
            </a:r>
            <a:r>
              <a:rPr lang="en-US" sz="2400">
                <a:hlinkClick r:id="rId5"/>
              </a:rPr>
              <a:t>lhazard@bocesmaars.org</a:t>
            </a:r>
            <a:endParaRPr lang="en-US" sz="2400"/>
          </a:p>
          <a:p>
            <a:pPr marL="0" lvl="1" indent="0">
              <a:buNone/>
            </a:pPr>
            <a:endParaRPr lang="en-US" sz="2400"/>
          </a:p>
          <a:p>
            <a:pPr marL="0" lvl="1" indent="0">
              <a:buNone/>
            </a:pPr>
            <a:r>
              <a:rPr lang="en-US" sz="2400" u="sng"/>
              <a:t>SMS Specifics:</a:t>
            </a:r>
            <a:r>
              <a:rPr lang="en-US" sz="2400"/>
              <a:t>	Contact your SMS Liaison</a:t>
            </a:r>
          </a:p>
        </p:txBody>
      </p:sp>
      <p:sp>
        <p:nvSpPr>
          <p:cNvPr id="4" name="Slide Number Placeholder 3"/>
          <p:cNvSpPr>
            <a:spLocks noGrp="1"/>
          </p:cNvSpPr>
          <p:nvPr>
            <p:ph type="sldNum" sz="quarter" idx="12"/>
          </p:nvPr>
        </p:nvSpPr>
        <p:spPr/>
        <p:txBody>
          <a:bodyPr/>
          <a:lstStyle/>
          <a:p>
            <a:fld id="{38BC901B-B5E4-4A47-8F67-5F155DBF4CDE}" type="slidenum">
              <a:rPr lang="en-US" smtClean="0"/>
              <a:pPr/>
              <a:t>38</a:t>
            </a:fld>
            <a:endParaRPr lang="en-US"/>
          </a:p>
        </p:txBody>
      </p:sp>
      <p:sp>
        <p:nvSpPr>
          <p:cNvPr id="7" name="Title 1"/>
          <p:cNvSpPr>
            <a:spLocks noGrp="1"/>
          </p:cNvSpPr>
          <p:nvPr>
            <p:ph type="title"/>
          </p:nvPr>
        </p:nvSpPr>
        <p:spPr>
          <a:xfrm>
            <a:off x="636495" y="274638"/>
            <a:ext cx="8964705" cy="1203986"/>
          </a:xfrm>
        </p:spPr>
        <p:txBody>
          <a:bodyPr/>
          <a:lstStyle/>
          <a:p>
            <a:r>
              <a:rPr lang="en-US" sz="4000">
                <a:solidFill>
                  <a:srgbClr val="0070C0"/>
                </a:solidFill>
              </a:rPr>
              <a:t>PD Reporting:</a:t>
            </a:r>
            <a:br>
              <a:rPr lang="en-US" sz="4000">
                <a:solidFill>
                  <a:srgbClr val="0070C0"/>
                </a:solidFill>
              </a:rPr>
            </a:br>
            <a:r>
              <a:rPr lang="en-US" sz="4000">
                <a:solidFill>
                  <a:srgbClr val="0070C0"/>
                </a:solidFill>
              </a:rPr>
              <a:t>MAARS Contacts for Data Reporting</a:t>
            </a:r>
          </a:p>
        </p:txBody>
      </p:sp>
    </p:spTree>
    <p:extLst>
      <p:ext uri="{BB962C8B-B14F-4D97-AF65-F5344CB8AC3E}">
        <p14:creationId xmlns:p14="http://schemas.microsoft.com/office/powerpoint/2010/main" val="16545625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05900-8636-4553-96A2-FDA2FAC72F67}"/>
              </a:ext>
            </a:extLst>
          </p:cNvPr>
          <p:cNvSpPr>
            <a:spLocks noGrp="1"/>
          </p:cNvSpPr>
          <p:nvPr>
            <p:ph type="title"/>
          </p:nvPr>
        </p:nvSpPr>
        <p:spPr/>
        <p:txBody>
          <a:bodyPr/>
          <a:lstStyle/>
          <a:p>
            <a:r>
              <a:rPr lang="en-US">
                <a:ea typeface="Cambria"/>
              </a:rPr>
              <a:t>Level 1</a:t>
            </a:r>
            <a:endParaRPr lang="en-US" sz="3200">
              <a:ea typeface="Cambria"/>
            </a:endParaRPr>
          </a:p>
        </p:txBody>
      </p:sp>
      <p:sp>
        <p:nvSpPr>
          <p:cNvPr id="3" name="Content Placeholder 2">
            <a:extLst>
              <a:ext uri="{FF2B5EF4-FFF2-40B4-BE49-F238E27FC236}">
                <a16:creationId xmlns:a16="http://schemas.microsoft.com/office/drawing/2014/main" id="{34D0DA15-65E9-4B3B-A3B7-9A08B76C4B17}"/>
              </a:ext>
            </a:extLst>
          </p:cNvPr>
          <p:cNvSpPr>
            <a:spLocks noGrp="1"/>
          </p:cNvSpPr>
          <p:nvPr>
            <p:ph idx="1"/>
          </p:nvPr>
        </p:nvSpPr>
        <p:spPr/>
        <p:txBody>
          <a:bodyPr vert="horz" lIns="91440" tIns="45720" rIns="91440" bIns="45720" rtlCol="0" anchor="t">
            <a:normAutofit/>
          </a:bodyPr>
          <a:lstStyle/>
          <a:p>
            <a:r>
              <a:rPr lang="en-US" sz="3600">
                <a:ea typeface="Cambria"/>
              </a:rPr>
              <a:t>COGNOS Upgrade Preview</a:t>
            </a:r>
          </a:p>
          <a:p>
            <a:pPr lvl="1"/>
            <a:r>
              <a:rPr lang="en-US" sz="2800">
                <a:ea typeface="Cambria"/>
                <a:cs typeface="Calibri"/>
              </a:rPr>
              <a:t>Tentative date Level 1 will shut down on Nov. 2-3</a:t>
            </a:r>
          </a:p>
          <a:p>
            <a:pPr lvl="1">
              <a:buClr>
                <a:srgbClr val="726056"/>
              </a:buClr>
            </a:pPr>
            <a:r>
              <a:rPr lang="en-US" sz="2800">
                <a:ea typeface="Cambria"/>
                <a:cs typeface="Calibri"/>
              </a:rPr>
              <a:t>Upgrade will be live on Nov. 4</a:t>
            </a:r>
          </a:p>
          <a:p>
            <a:r>
              <a:rPr lang="en-US" sz="3600" err="1">
                <a:ea typeface="Cambria"/>
                <a:cs typeface="Calibri"/>
              </a:rPr>
              <a:t>eDoctrina</a:t>
            </a:r>
            <a:r>
              <a:rPr lang="en-US" sz="3600">
                <a:ea typeface="Cambria"/>
                <a:cs typeface="Calibri"/>
              </a:rPr>
              <a:t> Imports</a:t>
            </a:r>
            <a:endParaRPr lang="en-US" sz="1600">
              <a:cs typeface="Calibri"/>
            </a:endParaRPr>
          </a:p>
        </p:txBody>
      </p:sp>
      <p:sp>
        <p:nvSpPr>
          <p:cNvPr id="4" name="Slide Number Placeholder 3">
            <a:extLst>
              <a:ext uri="{FF2B5EF4-FFF2-40B4-BE49-F238E27FC236}">
                <a16:creationId xmlns:a16="http://schemas.microsoft.com/office/drawing/2014/main" id="{4743600D-B0D9-46F8-953C-77CA86F18B34}"/>
              </a:ext>
            </a:extLst>
          </p:cNvPr>
          <p:cNvSpPr>
            <a:spLocks noGrp="1"/>
          </p:cNvSpPr>
          <p:nvPr>
            <p:ph type="sldNum" sz="quarter" idx="12"/>
          </p:nvPr>
        </p:nvSpPr>
        <p:spPr/>
        <p:txBody>
          <a:bodyPr/>
          <a:lstStyle/>
          <a:p>
            <a:fld id="{38BC901B-B5E4-4A47-8F67-5F155DBF4CDE}" type="slidenum">
              <a:rPr lang="en-US" smtClean="0"/>
              <a:pPr/>
              <a:t>39</a:t>
            </a:fld>
            <a:endParaRPr lang="en-US"/>
          </a:p>
        </p:txBody>
      </p:sp>
    </p:spTree>
    <p:extLst>
      <p:ext uri="{BB962C8B-B14F-4D97-AF65-F5344CB8AC3E}">
        <p14:creationId xmlns:p14="http://schemas.microsoft.com/office/powerpoint/2010/main" val="3311754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05000" y="2667000"/>
            <a:ext cx="7620000" cy="1143000"/>
          </a:xfrm>
        </p:spPr>
        <p:txBody>
          <a:bodyPr/>
          <a:lstStyle/>
          <a:p>
            <a:pPr algn="ctr"/>
            <a:r>
              <a:rPr lang="en-US"/>
              <a:t>State Reporting</a:t>
            </a:r>
          </a:p>
        </p:txBody>
      </p:sp>
      <p:sp>
        <p:nvSpPr>
          <p:cNvPr id="4" name="Slide Number Placeholder 3"/>
          <p:cNvSpPr>
            <a:spLocks noGrp="1"/>
          </p:cNvSpPr>
          <p:nvPr>
            <p:ph type="sldNum" sz="quarter" idx="12"/>
          </p:nvPr>
        </p:nvSpPr>
        <p:spPr/>
        <p:txBody>
          <a:bodyPr/>
          <a:lstStyle/>
          <a:p>
            <a:fld id="{38BC901B-B5E4-4A47-8F67-5F155DBF4CDE}" type="slidenum">
              <a:rPr lang="en-US" smtClean="0"/>
              <a:pPr/>
              <a:t>4</a:t>
            </a:fld>
            <a:endParaRPr lang="en-US"/>
          </a:p>
        </p:txBody>
      </p:sp>
    </p:spTree>
    <p:extLst>
      <p:ext uri="{BB962C8B-B14F-4D97-AF65-F5344CB8AC3E}">
        <p14:creationId xmlns:p14="http://schemas.microsoft.com/office/powerpoint/2010/main" val="13196678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5B91-E1AE-81FA-E5C2-5C7B8F1859C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54531B2-7699-790D-24DB-45B238E1D1E3}"/>
              </a:ext>
            </a:extLst>
          </p:cNvPr>
          <p:cNvSpPr>
            <a:spLocks noGrp="1"/>
          </p:cNvSpPr>
          <p:nvPr>
            <p:ph idx="1"/>
          </p:nvPr>
        </p:nvSpPr>
        <p:spPr/>
        <p:txBody>
          <a:bodyPr vert="horz" lIns="91440" tIns="45720" rIns="91440" bIns="45720" rtlCol="0" anchor="t">
            <a:normAutofit/>
          </a:bodyPr>
          <a:lstStyle/>
          <a:p>
            <a:pPr marL="114300" indent="0">
              <a:buNone/>
            </a:pPr>
            <a:endParaRPr lang="en-US">
              <a:cs typeface="Calibri"/>
            </a:endParaRPr>
          </a:p>
        </p:txBody>
      </p:sp>
      <p:sp>
        <p:nvSpPr>
          <p:cNvPr id="4" name="Slide Number Placeholder 3">
            <a:extLst>
              <a:ext uri="{FF2B5EF4-FFF2-40B4-BE49-F238E27FC236}">
                <a16:creationId xmlns:a16="http://schemas.microsoft.com/office/drawing/2014/main" id="{6FE39243-2160-46BB-A16D-EC6E7B366393}"/>
              </a:ext>
            </a:extLst>
          </p:cNvPr>
          <p:cNvSpPr>
            <a:spLocks noGrp="1"/>
          </p:cNvSpPr>
          <p:nvPr>
            <p:ph type="sldNum" sz="quarter" idx="12"/>
          </p:nvPr>
        </p:nvSpPr>
        <p:spPr/>
        <p:txBody>
          <a:bodyPr/>
          <a:lstStyle/>
          <a:p>
            <a:fld id="{38BC901B-B5E4-4A47-8F67-5F155DBF4CDE}" type="slidenum">
              <a:rPr lang="en-US" smtClean="0"/>
              <a:pPr/>
              <a:t>40</a:t>
            </a:fld>
            <a:endParaRPr lang="en-US"/>
          </a:p>
        </p:txBody>
      </p:sp>
      <p:pic>
        <p:nvPicPr>
          <p:cNvPr id="5" name="video1578643323">
            <a:hlinkClick r:id="" action="ppaction://media"/>
            <a:extLst>
              <a:ext uri="{FF2B5EF4-FFF2-40B4-BE49-F238E27FC236}">
                <a16:creationId xmlns:a16="http://schemas.microsoft.com/office/drawing/2014/main" id="{F0A82258-D1B1-AC68-B600-F7D76FDA81A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27129" y="1579503"/>
            <a:ext cx="8589668" cy="4846696"/>
          </a:xfrm>
          <a:prstGeom prst="rect">
            <a:avLst/>
          </a:prstGeom>
        </p:spPr>
      </p:pic>
    </p:spTree>
    <p:extLst>
      <p:ext uri="{BB962C8B-B14F-4D97-AF65-F5344CB8AC3E}">
        <p14:creationId xmlns:p14="http://schemas.microsoft.com/office/powerpoint/2010/main" val="265853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DC56A-147E-1472-541E-25F8A878269E}"/>
              </a:ext>
            </a:extLst>
          </p:cNvPr>
          <p:cNvSpPr>
            <a:spLocks noGrp="1"/>
          </p:cNvSpPr>
          <p:nvPr>
            <p:ph type="title"/>
          </p:nvPr>
        </p:nvSpPr>
        <p:spPr/>
        <p:txBody>
          <a:bodyPr/>
          <a:lstStyle/>
          <a:p>
            <a:pPr algn="ctr"/>
            <a:r>
              <a:rPr lang="en-US"/>
              <a:t>District Dashboard Shows at a Glance What You Might Want to Dig Into</a:t>
            </a:r>
          </a:p>
        </p:txBody>
      </p:sp>
      <p:sp>
        <p:nvSpPr>
          <p:cNvPr id="4" name="Slide Number Placeholder 3">
            <a:extLst>
              <a:ext uri="{FF2B5EF4-FFF2-40B4-BE49-F238E27FC236}">
                <a16:creationId xmlns:a16="http://schemas.microsoft.com/office/drawing/2014/main" id="{9213EF60-2858-D0B5-D387-0E0048FEFB07}"/>
              </a:ext>
            </a:extLst>
          </p:cNvPr>
          <p:cNvSpPr>
            <a:spLocks noGrp="1"/>
          </p:cNvSpPr>
          <p:nvPr>
            <p:ph type="sldNum" sz="quarter" idx="12"/>
          </p:nvPr>
        </p:nvSpPr>
        <p:spPr/>
        <p:txBody>
          <a:bodyPr/>
          <a:lstStyle/>
          <a:p>
            <a:fld id="{38BC901B-B5E4-4A47-8F67-5F155DBF4CDE}" type="slidenum">
              <a:rPr lang="en-US" smtClean="0"/>
              <a:pPr/>
              <a:t>41</a:t>
            </a:fld>
            <a:endParaRPr lang="en-US"/>
          </a:p>
        </p:txBody>
      </p:sp>
      <p:pic>
        <p:nvPicPr>
          <p:cNvPr id="5" name="Content Placeholder 4" descr="A screenshot of a computer&#10;&#10;Description automatically generated">
            <a:extLst>
              <a:ext uri="{FF2B5EF4-FFF2-40B4-BE49-F238E27FC236}">
                <a16:creationId xmlns:a16="http://schemas.microsoft.com/office/drawing/2014/main" id="{CBAE1DFE-3D7F-FED0-B205-E3D77CE87BB0}"/>
              </a:ext>
            </a:extLst>
          </p:cNvPr>
          <p:cNvPicPr>
            <a:picLocks noGrp="1" noChangeAspect="1"/>
          </p:cNvPicPr>
          <p:nvPr>
            <p:ph idx="1"/>
          </p:nvPr>
        </p:nvPicPr>
        <p:blipFill>
          <a:blip r:embed="rId3"/>
          <a:stretch>
            <a:fillRect/>
          </a:stretch>
        </p:blipFill>
        <p:spPr>
          <a:xfrm>
            <a:off x="2307359" y="1600200"/>
            <a:ext cx="6764481" cy="4800600"/>
          </a:xfrm>
          <a:prstGeom prst="rect">
            <a:avLst/>
          </a:prstGeom>
        </p:spPr>
      </p:pic>
    </p:spTree>
    <p:extLst>
      <p:ext uri="{BB962C8B-B14F-4D97-AF65-F5344CB8AC3E}">
        <p14:creationId xmlns:p14="http://schemas.microsoft.com/office/powerpoint/2010/main" val="15889485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182D6-F94C-785A-B81B-D2376457E8C3}"/>
              </a:ext>
            </a:extLst>
          </p:cNvPr>
          <p:cNvSpPr>
            <a:spLocks noGrp="1"/>
          </p:cNvSpPr>
          <p:nvPr>
            <p:ph type="title"/>
          </p:nvPr>
        </p:nvSpPr>
        <p:spPr/>
        <p:txBody>
          <a:bodyPr/>
          <a:lstStyle/>
          <a:p>
            <a:r>
              <a:rPr lang="en-US"/>
              <a:t>You Can Still Go to the Team Content Tab to find old favorites…</a:t>
            </a:r>
          </a:p>
        </p:txBody>
      </p:sp>
      <p:pic>
        <p:nvPicPr>
          <p:cNvPr id="5" name="Content Placeholder 4">
            <a:extLst>
              <a:ext uri="{FF2B5EF4-FFF2-40B4-BE49-F238E27FC236}">
                <a16:creationId xmlns:a16="http://schemas.microsoft.com/office/drawing/2014/main" id="{3B34188A-DA39-2362-412C-C32061517CE5}"/>
              </a:ext>
            </a:extLst>
          </p:cNvPr>
          <p:cNvPicPr>
            <a:picLocks noGrp="1" noChangeAspect="1"/>
          </p:cNvPicPr>
          <p:nvPr>
            <p:ph idx="1"/>
          </p:nvPr>
        </p:nvPicPr>
        <p:blipFill rotWithShape="1">
          <a:blip r:embed="rId3"/>
          <a:srcRect r="50975" b="50280"/>
          <a:stretch/>
        </p:blipFill>
        <p:spPr>
          <a:xfrm>
            <a:off x="275431" y="1885781"/>
            <a:ext cx="5623800" cy="2095910"/>
          </a:xfrm>
        </p:spPr>
      </p:pic>
      <p:sp>
        <p:nvSpPr>
          <p:cNvPr id="8" name="Rectangle 7">
            <a:extLst>
              <a:ext uri="{FF2B5EF4-FFF2-40B4-BE49-F238E27FC236}">
                <a16:creationId xmlns:a16="http://schemas.microsoft.com/office/drawing/2014/main" id="{868160CC-461D-CB5E-3817-A02981180385}"/>
              </a:ext>
            </a:extLst>
          </p:cNvPr>
          <p:cNvSpPr/>
          <p:nvPr/>
        </p:nvSpPr>
        <p:spPr>
          <a:xfrm>
            <a:off x="4657060" y="2450289"/>
            <a:ext cx="7259509" cy="42375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5B6D290-3E37-4455-1264-8ADB97AC16F9}"/>
              </a:ext>
            </a:extLst>
          </p:cNvPr>
          <p:cNvPicPr>
            <a:picLocks noChangeAspect="1"/>
          </p:cNvPicPr>
          <p:nvPr/>
        </p:nvPicPr>
        <p:blipFill rotWithShape="1">
          <a:blip r:embed="rId4"/>
          <a:srcRect l="10604" t="29629" b="11796"/>
          <a:stretch/>
        </p:blipFill>
        <p:spPr>
          <a:xfrm>
            <a:off x="4805511" y="2552478"/>
            <a:ext cx="6962605" cy="4033212"/>
          </a:xfrm>
          <a:prstGeom prst="rect">
            <a:avLst/>
          </a:prstGeom>
        </p:spPr>
      </p:pic>
    </p:spTree>
    <p:extLst>
      <p:ext uri="{BB962C8B-B14F-4D97-AF65-F5344CB8AC3E}">
        <p14:creationId xmlns:p14="http://schemas.microsoft.com/office/powerpoint/2010/main" val="23271565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D3467A9-3F0D-F1A3-2D5E-177D04212320}"/>
              </a:ext>
            </a:extLst>
          </p:cNvPr>
          <p:cNvSpPr>
            <a:spLocks noGrp="1"/>
          </p:cNvSpPr>
          <p:nvPr>
            <p:ph type="title"/>
          </p:nvPr>
        </p:nvSpPr>
        <p:spPr>
          <a:xfrm>
            <a:off x="2236728" y="182450"/>
            <a:ext cx="7347537" cy="856127"/>
          </a:xfrm>
        </p:spPr>
        <p:txBody>
          <a:bodyPr vert="horz" lIns="91440" tIns="45720" rIns="91440" bIns="45720" rtlCol="0" anchor="ctr">
            <a:normAutofit/>
          </a:bodyPr>
          <a:lstStyle/>
          <a:p>
            <a:pPr algn="ctr"/>
            <a:r>
              <a:rPr lang="en-US" sz="3200" kern="1200">
                <a:solidFill>
                  <a:schemeClr val="tx1"/>
                </a:solidFill>
                <a:latin typeface="+mj-lt"/>
                <a:ea typeface="+mj-ea"/>
                <a:cs typeface="+mj-cs"/>
              </a:rPr>
              <a:t>Double Click on District Enrollment</a:t>
            </a:r>
          </a:p>
        </p:txBody>
      </p:sp>
      <p:pic>
        <p:nvPicPr>
          <p:cNvPr id="6" name="Content Placeholder 5">
            <a:extLst>
              <a:ext uri="{FF2B5EF4-FFF2-40B4-BE49-F238E27FC236}">
                <a16:creationId xmlns:a16="http://schemas.microsoft.com/office/drawing/2014/main" id="{5221233A-5299-7775-6393-F1CD5E66D7D3}"/>
              </a:ext>
            </a:extLst>
          </p:cNvPr>
          <p:cNvPicPr>
            <a:picLocks noGrp="1" noChangeAspect="1"/>
          </p:cNvPicPr>
          <p:nvPr>
            <p:ph idx="1"/>
          </p:nvPr>
        </p:nvPicPr>
        <p:blipFill>
          <a:blip r:embed="rId3"/>
          <a:stretch>
            <a:fillRect/>
          </a:stretch>
        </p:blipFill>
        <p:spPr>
          <a:xfrm>
            <a:off x="1830974" y="1227512"/>
            <a:ext cx="7347537" cy="5216751"/>
          </a:xfrm>
          <a:prstGeom prst="rect">
            <a:avLst/>
          </a:prstGeom>
        </p:spPr>
      </p:pic>
      <p:sp>
        <p:nvSpPr>
          <p:cNvPr id="3" name="Arrow: Curved Right 2">
            <a:extLst>
              <a:ext uri="{FF2B5EF4-FFF2-40B4-BE49-F238E27FC236}">
                <a16:creationId xmlns:a16="http://schemas.microsoft.com/office/drawing/2014/main" id="{79C89385-7370-4166-D32D-BF77B7F03666}"/>
              </a:ext>
            </a:extLst>
          </p:cNvPr>
          <p:cNvSpPr/>
          <p:nvPr/>
        </p:nvSpPr>
        <p:spPr>
          <a:xfrm rot="21174249">
            <a:off x="1077738" y="526822"/>
            <a:ext cx="2069776" cy="3852755"/>
          </a:xfrm>
          <a:prstGeom prst="curvedRightArrow">
            <a:avLst>
              <a:gd name="adj1" fmla="val 18523"/>
              <a:gd name="adj2" fmla="val 50000"/>
              <a:gd name="adj3" fmla="val 3406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652845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9F6CB-060F-DB27-06A5-D093F904B793}"/>
              </a:ext>
            </a:extLst>
          </p:cNvPr>
          <p:cNvSpPr>
            <a:spLocks noGrp="1"/>
          </p:cNvSpPr>
          <p:nvPr>
            <p:ph type="title"/>
          </p:nvPr>
        </p:nvSpPr>
        <p:spPr>
          <a:prstGeom prst="ellipse">
            <a:avLst/>
          </a:prstGeom>
          <a:noFill/>
        </p:spPr>
        <p:txBody>
          <a:bodyPr vert="horz" lIns="91440" tIns="45720" rIns="91440" bIns="45720" rtlCol="0" anchor="ctr">
            <a:normAutofit fontScale="90000"/>
          </a:bodyPr>
          <a:lstStyle/>
          <a:p>
            <a:pPr algn="ctr"/>
            <a:r>
              <a:rPr lang="en-US" sz="3100" kern="1200">
                <a:solidFill>
                  <a:schemeClr val="tx1"/>
                </a:solidFill>
                <a:latin typeface="+mj-lt"/>
                <a:ea typeface="+mj-ea"/>
                <a:cs typeface="+mj-cs"/>
              </a:rPr>
              <a:t>Takes You to the Enrollment Dashboard</a:t>
            </a:r>
            <a:br>
              <a:rPr lang="en-US" sz="3100" kern="1200">
                <a:solidFill>
                  <a:schemeClr val="tx1"/>
                </a:solidFill>
                <a:latin typeface="+mj-lt"/>
                <a:ea typeface="+mj-ea"/>
                <a:cs typeface="+mj-cs"/>
              </a:rPr>
            </a:br>
            <a:r>
              <a:rPr lang="en-US" sz="3100" kern="1200">
                <a:solidFill>
                  <a:schemeClr val="tx1"/>
                </a:solidFill>
                <a:latin typeface="+mj-lt"/>
                <a:ea typeface="+mj-ea"/>
                <a:cs typeface="+mj-cs"/>
              </a:rPr>
              <a:t>Defaults to BEDS Day #s</a:t>
            </a:r>
            <a:br>
              <a:rPr lang="en-US" sz="2000" kern="1200">
                <a:solidFill>
                  <a:srgbClr val="FFFFFF"/>
                </a:solidFill>
                <a:latin typeface="+mj-lt"/>
                <a:ea typeface="+mj-ea"/>
                <a:cs typeface="+mj-cs"/>
              </a:rPr>
            </a:br>
            <a:r>
              <a:rPr lang="en-US" sz="2000" kern="1200">
                <a:solidFill>
                  <a:srgbClr val="FFFFFF"/>
                </a:solidFill>
                <a:latin typeface="+mj-lt"/>
                <a:ea typeface="+mj-ea"/>
                <a:cs typeface="+mj-cs"/>
              </a:rPr>
              <a:t>Defaults to BEDS Day #s</a:t>
            </a:r>
          </a:p>
        </p:txBody>
      </p:sp>
      <p:pic>
        <p:nvPicPr>
          <p:cNvPr id="5" name="Content Placeholder 4">
            <a:extLst>
              <a:ext uri="{FF2B5EF4-FFF2-40B4-BE49-F238E27FC236}">
                <a16:creationId xmlns:a16="http://schemas.microsoft.com/office/drawing/2014/main" id="{385B6AF4-AEC4-B16F-D3C9-CDF2B53E7193}"/>
              </a:ext>
            </a:extLst>
          </p:cNvPr>
          <p:cNvPicPr>
            <a:picLocks noGrp="1" noChangeAspect="1"/>
          </p:cNvPicPr>
          <p:nvPr>
            <p:ph idx="1"/>
          </p:nvPr>
        </p:nvPicPr>
        <p:blipFill>
          <a:blip r:embed="rId3"/>
          <a:stretch>
            <a:fillRect/>
          </a:stretch>
        </p:blipFill>
        <p:spPr>
          <a:xfrm>
            <a:off x="1641096" y="1417638"/>
            <a:ext cx="7555142" cy="4800600"/>
          </a:xfrm>
          <a:prstGeom prst="rect">
            <a:avLst/>
          </a:prstGeom>
        </p:spPr>
      </p:pic>
    </p:spTree>
    <p:extLst>
      <p:ext uri="{BB962C8B-B14F-4D97-AF65-F5344CB8AC3E}">
        <p14:creationId xmlns:p14="http://schemas.microsoft.com/office/powerpoint/2010/main" val="7229908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CB4E4-58C8-0F5B-599C-4D95AD258219}"/>
              </a:ext>
            </a:extLst>
          </p:cNvPr>
          <p:cNvSpPr>
            <a:spLocks noGrp="1"/>
          </p:cNvSpPr>
          <p:nvPr>
            <p:ph type="title"/>
          </p:nvPr>
        </p:nvSpPr>
        <p:spPr/>
        <p:txBody>
          <a:bodyPr/>
          <a:lstStyle/>
          <a:p>
            <a:pPr algn="ctr"/>
            <a:r>
              <a:rPr lang="en-US"/>
              <a:t>Back to the District Dashboard, click on Assessment Overview</a:t>
            </a:r>
          </a:p>
        </p:txBody>
      </p:sp>
      <p:sp>
        <p:nvSpPr>
          <p:cNvPr id="4" name="Slide Number Placeholder 3">
            <a:extLst>
              <a:ext uri="{FF2B5EF4-FFF2-40B4-BE49-F238E27FC236}">
                <a16:creationId xmlns:a16="http://schemas.microsoft.com/office/drawing/2014/main" id="{AFE0860D-DD6F-3713-4FFA-E19A404D6673}"/>
              </a:ext>
            </a:extLst>
          </p:cNvPr>
          <p:cNvSpPr>
            <a:spLocks noGrp="1"/>
          </p:cNvSpPr>
          <p:nvPr>
            <p:ph type="sldNum" sz="quarter" idx="12"/>
          </p:nvPr>
        </p:nvSpPr>
        <p:spPr/>
        <p:txBody>
          <a:bodyPr/>
          <a:lstStyle/>
          <a:p>
            <a:fld id="{38BC901B-B5E4-4A47-8F67-5F155DBF4CDE}" type="slidenum">
              <a:rPr lang="en-US" smtClean="0"/>
              <a:pPr/>
              <a:t>45</a:t>
            </a:fld>
            <a:endParaRPr lang="en-US"/>
          </a:p>
        </p:txBody>
      </p:sp>
      <p:pic>
        <p:nvPicPr>
          <p:cNvPr id="5" name="Content Placeholder 4" descr="A screenshot of a computer&#10;&#10;Description automatically generated">
            <a:extLst>
              <a:ext uri="{FF2B5EF4-FFF2-40B4-BE49-F238E27FC236}">
                <a16:creationId xmlns:a16="http://schemas.microsoft.com/office/drawing/2014/main" id="{E0DDC3C0-9885-3329-6C5B-806F9C543EC2}"/>
              </a:ext>
            </a:extLst>
          </p:cNvPr>
          <p:cNvPicPr>
            <a:picLocks noGrp="1" noChangeAspect="1"/>
          </p:cNvPicPr>
          <p:nvPr>
            <p:ph idx="1"/>
          </p:nvPr>
        </p:nvPicPr>
        <p:blipFill>
          <a:blip r:embed="rId3"/>
          <a:stretch>
            <a:fillRect/>
          </a:stretch>
        </p:blipFill>
        <p:spPr>
          <a:xfrm>
            <a:off x="2036425" y="1594993"/>
            <a:ext cx="7299485" cy="5180280"/>
          </a:xfrm>
          <a:prstGeom prst="rect">
            <a:avLst/>
          </a:prstGeom>
        </p:spPr>
      </p:pic>
      <p:sp>
        <p:nvSpPr>
          <p:cNvPr id="6" name="Circle: Hollow 5">
            <a:extLst>
              <a:ext uri="{FF2B5EF4-FFF2-40B4-BE49-F238E27FC236}">
                <a16:creationId xmlns:a16="http://schemas.microsoft.com/office/drawing/2014/main" id="{C7AF0FA7-37B4-5708-5C2E-99EE38CAE6E3}"/>
              </a:ext>
            </a:extLst>
          </p:cNvPr>
          <p:cNvSpPr/>
          <p:nvPr/>
        </p:nvSpPr>
        <p:spPr>
          <a:xfrm>
            <a:off x="2777067" y="2506134"/>
            <a:ext cx="936977" cy="395111"/>
          </a:xfrm>
          <a:prstGeom prst="donut">
            <a:avLst>
              <a:gd name="adj" fmla="val 1357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Arrow: Curved Right 6">
            <a:extLst>
              <a:ext uri="{FF2B5EF4-FFF2-40B4-BE49-F238E27FC236}">
                <a16:creationId xmlns:a16="http://schemas.microsoft.com/office/drawing/2014/main" id="{15F4EC0D-A038-5A92-076B-673C02A01547}"/>
              </a:ext>
            </a:extLst>
          </p:cNvPr>
          <p:cNvSpPr/>
          <p:nvPr/>
        </p:nvSpPr>
        <p:spPr>
          <a:xfrm>
            <a:off x="1056639" y="1072443"/>
            <a:ext cx="979785" cy="1828801"/>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290060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3607D-86D2-A2CC-4D02-E761858569F6}"/>
              </a:ext>
            </a:extLst>
          </p:cNvPr>
          <p:cNvSpPr>
            <a:spLocks noGrp="1"/>
          </p:cNvSpPr>
          <p:nvPr>
            <p:ph type="title"/>
          </p:nvPr>
        </p:nvSpPr>
        <p:spPr/>
        <p:txBody>
          <a:bodyPr/>
          <a:lstStyle/>
          <a:p>
            <a:r>
              <a:rPr lang="en-US"/>
              <a:t>Assessment Overview</a:t>
            </a:r>
          </a:p>
        </p:txBody>
      </p:sp>
      <p:pic>
        <p:nvPicPr>
          <p:cNvPr id="1026" name="Picture 2">
            <a:extLst>
              <a:ext uri="{FF2B5EF4-FFF2-40B4-BE49-F238E27FC236}">
                <a16:creationId xmlns:a16="http://schemas.microsoft.com/office/drawing/2014/main" id="{9F618E70-C613-F7F5-45F4-AE07ADA434E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36889" y="1547506"/>
            <a:ext cx="8412815" cy="4629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2165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67374-68D1-C735-280B-57E3401A011F}"/>
              </a:ext>
            </a:extLst>
          </p:cNvPr>
          <p:cNvSpPr>
            <a:spLocks noGrp="1"/>
          </p:cNvSpPr>
          <p:nvPr>
            <p:ph type="title"/>
          </p:nvPr>
        </p:nvSpPr>
        <p:spPr>
          <a:xfrm>
            <a:off x="609600" y="274638"/>
            <a:ext cx="10160000" cy="1143000"/>
          </a:xfrm>
        </p:spPr>
        <p:txBody>
          <a:bodyPr anchor="ctr">
            <a:normAutofit/>
          </a:bodyPr>
          <a:lstStyle/>
          <a:p>
            <a:r>
              <a:rPr lang="en-US"/>
              <a:t>Lorena will be Offering Several Trainings</a:t>
            </a:r>
          </a:p>
        </p:txBody>
      </p:sp>
      <p:sp>
        <p:nvSpPr>
          <p:cNvPr id="3" name="Content Placeholder 2">
            <a:extLst>
              <a:ext uri="{FF2B5EF4-FFF2-40B4-BE49-F238E27FC236}">
                <a16:creationId xmlns:a16="http://schemas.microsoft.com/office/drawing/2014/main" id="{AA4E2D52-B58F-40A9-5208-77804293A4CB}"/>
              </a:ext>
            </a:extLst>
          </p:cNvPr>
          <p:cNvSpPr>
            <a:spLocks noGrp="1"/>
          </p:cNvSpPr>
          <p:nvPr>
            <p:ph sz="half" idx="1"/>
          </p:nvPr>
        </p:nvSpPr>
        <p:spPr>
          <a:xfrm>
            <a:off x="280341" y="1536192"/>
            <a:ext cx="6361288" cy="4590288"/>
          </a:xfrm>
        </p:spPr>
        <p:txBody>
          <a:bodyPr vert="horz" lIns="91440" tIns="45720" rIns="91440" bIns="45720" rtlCol="0" anchor="t">
            <a:normAutofit/>
          </a:bodyPr>
          <a:lstStyle/>
          <a:p>
            <a:r>
              <a:rPr lang="en-US"/>
              <a:t>Recorded Videos </a:t>
            </a:r>
            <a:r>
              <a:rPr lang="en-US" sz="1800"/>
              <a:t>(available by Nov. 4th)</a:t>
            </a:r>
          </a:p>
          <a:p>
            <a:r>
              <a:rPr lang="en-US"/>
              <a:t>DDC Zoom Trainings </a:t>
            </a:r>
            <a:r>
              <a:rPr lang="en-US" sz="1800"/>
              <a:t>(Nov. 6, 9, 13)</a:t>
            </a:r>
            <a:endParaRPr lang="en-US" sz="1800">
              <a:cs typeface="Calibri"/>
            </a:endParaRPr>
          </a:p>
          <a:p>
            <a:pPr lvl="1"/>
            <a:r>
              <a:rPr lang="en-US" sz="1800"/>
              <a:t>Beginners: Navigation of Team Content - first hour</a:t>
            </a:r>
            <a:endParaRPr lang="en-US" sz="1800">
              <a:cs typeface="Calibri"/>
            </a:endParaRPr>
          </a:p>
          <a:p>
            <a:pPr lvl="1"/>
            <a:r>
              <a:rPr lang="en-US" sz="1800"/>
              <a:t>Experienced: Exploration of new features </a:t>
            </a:r>
            <a:r>
              <a:rPr lang="en-US" sz="1400"/>
              <a:t>-</a:t>
            </a:r>
            <a:r>
              <a:rPr lang="en-US" sz="1800"/>
              <a:t> second hour</a:t>
            </a:r>
            <a:endParaRPr lang="en-US"/>
          </a:p>
          <a:p>
            <a:pPr>
              <a:buClr>
                <a:srgbClr val="AD0101"/>
              </a:buClr>
            </a:pPr>
            <a:r>
              <a:rPr lang="en-US"/>
              <a:t>School Administrators</a:t>
            </a:r>
            <a:endParaRPr lang="en-US">
              <a:cs typeface="Calibri"/>
            </a:endParaRPr>
          </a:p>
          <a:p>
            <a:pPr lvl="1"/>
            <a:r>
              <a:rPr lang="en-US" sz="1800">
                <a:cs typeface="Calibri"/>
              </a:rPr>
              <a:t>Scheduled individually after Nov. 13th</a:t>
            </a:r>
          </a:p>
          <a:p>
            <a:pPr lvl="1"/>
            <a:r>
              <a:rPr lang="en-US" sz="1800">
                <a:cs typeface="Calibri"/>
              </a:rPr>
              <a:t>Beginner and Veteran users of Level 1</a:t>
            </a:r>
          </a:p>
          <a:p>
            <a:pPr lvl="1"/>
            <a:r>
              <a:rPr lang="en-US" sz="1800">
                <a:cs typeface="Calibri"/>
              </a:rPr>
              <a:t>Zoom or in-person options </a:t>
            </a:r>
          </a:p>
        </p:txBody>
      </p:sp>
      <p:pic>
        <p:nvPicPr>
          <p:cNvPr id="11" name="Picture 10" descr="A person holding a cup of coffee and looking at a computer screen&#10;&#10;Description automatically generated">
            <a:extLst>
              <a:ext uri="{FF2B5EF4-FFF2-40B4-BE49-F238E27FC236}">
                <a16:creationId xmlns:a16="http://schemas.microsoft.com/office/drawing/2014/main" id="{CA2ECF51-CE43-27C6-9E39-1C0398C21D4A}"/>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 r="37180" b="276"/>
          <a:stretch/>
        </p:blipFill>
        <p:spPr>
          <a:xfrm>
            <a:off x="6846566" y="1751459"/>
            <a:ext cx="4024923" cy="3897501"/>
          </a:xfrm>
          <a:prstGeom prst="rect">
            <a:avLst/>
          </a:prstGeom>
          <a:noFill/>
        </p:spPr>
      </p:pic>
      <p:sp>
        <p:nvSpPr>
          <p:cNvPr id="4" name="Slide Number Placeholder 3">
            <a:extLst>
              <a:ext uri="{FF2B5EF4-FFF2-40B4-BE49-F238E27FC236}">
                <a16:creationId xmlns:a16="http://schemas.microsoft.com/office/drawing/2014/main" id="{A6179EFE-2816-A77A-BAA7-1AD165D48B6F}"/>
              </a:ext>
            </a:extLst>
          </p:cNvPr>
          <p:cNvSpPr>
            <a:spLocks noGrp="1"/>
          </p:cNvSpPr>
          <p:nvPr>
            <p:ph type="sldNum" sz="quarter" idx="12"/>
          </p:nvPr>
        </p:nvSpPr>
        <p:spPr>
          <a:xfrm>
            <a:off x="11375717" y="5648960"/>
            <a:ext cx="731520" cy="396240"/>
          </a:xfrm>
        </p:spPr>
        <p:txBody>
          <a:bodyPr anchor="ctr">
            <a:normAutofit/>
          </a:bodyPr>
          <a:lstStyle/>
          <a:p>
            <a:pPr>
              <a:spcAft>
                <a:spcPts val="600"/>
              </a:spcAft>
            </a:pPr>
            <a:fld id="{38BC901B-B5E4-4A47-8F67-5F155DBF4CDE}" type="slidenum">
              <a:rPr lang="en-US" smtClean="0"/>
              <a:pPr>
                <a:spcAft>
                  <a:spcPts val="600"/>
                </a:spcAft>
              </a:pPr>
              <a:t>47</a:t>
            </a:fld>
            <a:endParaRPr lang="en-US"/>
          </a:p>
        </p:txBody>
      </p:sp>
    </p:spTree>
    <p:extLst>
      <p:ext uri="{BB962C8B-B14F-4D97-AF65-F5344CB8AC3E}">
        <p14:creationId xmlns:p14="http://schemas.microsoft.com/office/powerpoint/2010/main" val="39535498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C38B698-47B0-B8D0-5531-6D1F02641823}"/>
              </a:ext>
            </a:extLst>
          </p:cNvPr>
          <p:cNvSpPr>
            <a:spLocks noGrp="1"/>
          </p:cNvSpPr>
          <p:nvPr>
            <p:ph type="sldNum" sz="quarter" idx="12"/>
          </p:nvPr>
        </p:nvSpPr>
        <p:spPr/>
        <p:txBody>
          <a:bodyPr/>
          <a:lstStyle/>
          <a:p>
            <a:fld id="{38BC901B-B5E4-4A47-8F67-5F155DBF4CDE}" type="slidenum">
              <a:rPr lang="en-US" smtClean="0"/>
              <a:pPr/>
              <a:t>48</a:t>
            </a:fld>
            <a:endParaRPr lang="en-US"/>
          </a:p>
        </p:txBody>
      </p:sp>
      <p:pic>
        <p:nvPicPr>
          <p:cNvPr id="8" name="Picture 7" descr="A yellow sign with black text">
            <a:extLst>
              <a:ext uri="{FF2B5EF4-FFF2-40B4-BE49-F238E27FC236}">
                <a16:creationId xmlns:a16="http://schemas.microsoft.com/office/drawing/2014/main" id="{48BA87F7-3DE4-B294-F61D-15F2AB1BCF34}"/>
              </a:ext>
            </a:extLst>
          </p:cNvPr>
          <p:cNvPicPr>
            <a:picLocks noChangeAspect="1"/>
          </p:cNvPicPr>
          <p:nvPr/>
        </p:nvPicPr>
        <p:blipFill>
          <a:blip r:embed="rId3"/>
          <a:stretch>
            <a:fillRect/>
          </a:stretch>
        </p:blipFill>
        <p:spPr>
          <a:xfrm>
            <a:off x="-2059" y="-279"/>
            <a:ext cx="11279659" cy="6858559"/>
          </a:xfrm>
          <a:prstGeom prst="rect">
            <a:avLst/>
          </a:prstGeom>
        </p:spPr>
      </p:pic>
    </p:spTree>
    <p:extLst>
      <p:ext uri="{BB962C8B-B14F-4D97-AF65-F5344CB8AC3E}">
        <p14:creationId xmlns:p14="http://schemas.microsoft.com/office/powerpoint/2010/main" val="5470376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BDC0FFC8-BAB9-71CF-8D7D-1710DE80C749}"/>
              </a:ext>
            </a:extLst>
          </p:cNvPr>
          <p:cNvSpPr/>
          <p:nvPr/>
        </p:nvSpPr>
        <p:spPr>
          <a:xfrm>
            <a:off x="5920945" y="2193321"/>
            <a:ext cx="3748216" cy="1359243"/>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6C7CE6F-86CD-1802-46D6-6CA7B1F370F0}"/>
              </a:ext>
            </a:extLst>
          </p:cNvPr>
          <p:cNvSpPr/>
          <p:nvPr/>
        </p:nvSpPr>
        <p:spPr>
          <a:xfrm>
            <a:off x="1802026" y="2193322"/>
            <a:ext cx="3748216" cy="1359243"/>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F0F8A4-E007-D5FB-33F4-B5CCCF6CB4F0}"/>
              </a:ext>
            </a:extLst>
          </p:cNvPr>
          <p:cNvSpPr>
            <a:spLocks noGrp="1"/>
          </p:cNvSpPr>
          <p:nvPr>
            <p:ph type="title"/>
          </p:nvPr>
        </p:nvSpPr>
        <p:spPr>
          <a:xfrm>
            <a:off x="609600" y="738016"/>
            <a:ext cx="10160000" cy="1143000"/>
          </a:xfrm>
        </p:spPr>
        <p:txBody>
          <a:bodyPr/>
          <a:lstStyle/>
          <a:p>
            <a:r>
              <a:rPr lang="en-US">
                <a:ea typeface="Cambria"/>
              </a:rPr>
              <a:t>Set up a call with Ryan to get a quick overview of </a:t>
            </a:r>
            <a:r>
              <a:rPr lang="en-US" err="1">
                <a:ea typeface="Cambria"/>
              </a:rPr>
              <a:t>eDoctrina</a:t>
            </a:r>
            <a:r>
              <a:rPr lang="en-US">
                <a:ea typeface="Cambria"/>
              </a:rPr>
              <a:t> and how to import into it</a:t>
            </a:r>
            <a:endParaRPr lang="en-US"/>
          </a:p>
        </p:txBody>
      </p:sp>
      <p:sp>
        <p:nvSpPr>
          <p:cNvPr id="5" name="Slide Number Placeholder 4">
            <a:extLst>
              <a:ext uri="{FF2B5EF4-FFF2-40B4-BE49-F238E27FC236}">
                <a16:creationId xmlns:a16="http://schemas.microsoft.com/office/drawing/2014/main" id="{8451F6A0-5C27-2AAB-ADF5-361BBCCEC9CC}"/>
              </a:ext>
            </a:extLst>
          </p:cNvPr>
          <p:cNvSpPr>
            <a:spLocks noGrp="1"/>
          </p:cNvSpPr>
          <p:nvPr>
            <p:ph type="sldNum" sz="quarter" idx="12"/>
          </p:nvPr>
        </p:nvSpPr>
        <p:spPr/>
        <p:txBody>
          <a:bodyPr/>
          <a:lstStyle/>
          <a:p>
            <a:fld id="{38BC901B-B5E4-4A47-8F67-5F155DBF4CDE}" type="slidenum">
              <a:rPr lang="en-US" smtClean="0"/>
              <a:pPr/>
              <a:t>49</a:t>
            </a:fld>
            <a:endParaRPr lang="en-US"/>
          </a:p>
        </p:txBody>
      </p:sp>
      <p:sp>
        <p:nvSpPr>
          <p:cNvPr id="6" name="TextBox 5">
            <a:extLst>
              <a:ext uri="{FF2B5EF4-FFF2-40B4-BE49-F238E27FC236}">
                <a16:creationId xmlns:a16="http://schemas.microsoft.com/office/drawing/2014/main" id="{1CE56E42-4597-DFA2-AEB5-7FFFBB1FB34E}"/>
              </a:ext>
            </a:extLst>
          </p:cNvPr>
          <p:cNvSpPr txBox="1"/>
          <p:nvPr/>
        </p:nvSpPr>
        <p:spPr>
          <a:xfrm>
            <a:off x="2440459" y="2594919"/>
            <a:ext cx="26258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hlinkClick r:id="rId3"/>
              </a:rPr>
              <a:t>Book a meeting with Ryan</a:t>
            </a:r>
            <a:endParaRPr lang="en-US"/>
          </a:p>
        </p:txBody>
      </p:sp>
      <p:sp>
        <p:nvSpPr>
          <p:cNvPr id="7" name="TextBox 6">
            <a:extLst>
              <a:ext uri="{FF2B5EF4-FFF2-40B4-BE49-F238E27FC236}">
                <a16:creationId xmlns:a16="http://schemas.microsoft.com/office/drawing/2014/main" id="{A21990A8-A588-9825-165E-A16EB6BD5C55}"/>
              </a:ext>
            </a:extLst>
          </p:cNvPr>
          <p:cNvSpPr txBox="1"/>
          <p:nvPr/>
        </p:nvSpPr>
        <p:spPr>
          <a:xfrm>
            <a:off x="5993026" y="2594918"/>
            <a:ext cx="39438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hlinkClick r:id="rId4"/>
              </a:rPr>
              <a:t>PDF with directions for 3-8 &amp; Regents</a:t>
            </a:r>
            <a:endParaRPr lang="en-US"/>
          </a:p>
        </p:txBody>
      </p:sp>
      <p:pic>
        <p:nvPicPr>
          <p:cNvPr id="10" name="Picture 9" descr="A light bulb with a black and yellow text&#10;&#10;Description automatically generated">
            <a:extLst>
              <a:ext uri="{FF2B5EF4-FFF2-40B4-BE49-F238E27FC236}">
                <a16:creationId xmlns:a16="http://schemas.microsoft.com/office/drawing/2014/main" id="{99E3A7DC-671C-64F7-732E-3EC1C8636C34}"/>
              </a:ext>
            </a:extLst>
          </p:cNvPr>
          <p:cNvPicPr>
            <a:picLocks noChangeAspect="1"/>
          </p:cNvPicPr>
          <p:nvPr/>
        </p:nvPicPr>
        <p:blipFill>
          <a:blip r:embed="rId5"/>
          <a:stretch>
            <a:fillRect/>
          </a:stretch>
        </p:blipFill>
        <p:spPr>
          <a:xfrm>
            <a:off x="-2059" y="4653677"/>
            <a:ext cx="2743200" cy="2205025"/>
          </a:xfrm>
          <a:prstGeom prst="rect">
            <a:avLst/>
          </a:prstGeom>
        </p:spPr>
      </p:pic>
    </p:spTree>
    <p:extLst>
      <p:ext uri="{BB962C8B-B14F-4D97-AF65-F5344CB8AC3E}">
        <p14:creationId xmlns:p14="http://schemas.microsoft.com/office/powerpoint/2010/main" val="2654555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C8C72-FB13-45EE-B9F3-3B5B2A8A92AF}"/>
              </a:ext>
            </a:extLst>
          </p:cNvPr>
          <p:cNvSpPr>
            <a:spLocks noGrp="1"/>
          </p:cNvSpPr>
          <p:nvPr>
            <p:ph type="title"/>
          </p:nvPr>
        </p:nvSpPr>
        <p:spPr/>
        <p:txBody>
          <a:bodyPr/>
          <a:lstStyle/>
          <a:p>
            <a:r>
              <a:rPr lang="en-US" sz="4400">
                <a:ea typeface="Cambria"/>
              </a:rPr>
              <a:t>2023-2024 SIRS Changes for Staff Reporting</a:t>
            </a:r>
          </a:p>
        </p:txBody>
      </p:sp>
      <p:sp>
        <p:nvSpPr>
          <p:cNvPr id="3" name="Content Placeholder 2">
            <a:extLst>
              <a:ext uri="{FF2B5EF4-FFF2-40B4-BE49-F238E27FC236}">
                <a16:creationId xmlns:a16="http://schemas.microsoft.com/office/drawing/2014/main" id="{E88F526F-4B91-475E-B3EE-2E86A41A2BDB}"/>
              </a:ext>
            </a:extLst>
          </p:cNvPr>
          <p:cNvSpPr>
            <a:spLocks noGrp="1"/>
          </p:cNvSpPr>
          <p:nvPr>
            <p:ph idx="1"/>
          </p:nvPr>
        </p:nvSpPr>
        <p:spPr>
          <a:xfrm>
            <a:off x="602877" y="1600201"/>
            <a:ext cx="3821341" cy="4867589"/>
          </a:xfrm>
        </p:spPr>
        <p:txBody>
          <a:bodyPr vert="horz" lIns="91440" tIns="45720" rIns="91440" bIns="45720" rtlCol="0" anchor="t">
            <a:normAutofit fontScale="92500" lnSpcReduction="10000"/>
          </a:bodyPr>
          <a:lstStyle/>
          <a:p>
            <a:r>
              <a:rPr lang="en-US" sz="2400" b="1">
                <a:cs typeface="Calibri"/>
              </a:rPr>
              <a:t>Staff Assignment</a:t>
            </a:r>
          </a:p>
          <a:p>
            <a:pPr lvl="1"/>
            <a:r>
              <a:rPr lang="en-US" sz="2400" b="1">
                <a:solidFill>
                  <a:srgbClr val="C00000"/>
                </a:solidFill>
                <a:ea typeface="+mn-lt"/>
                <a:cs typeface="Calibri"/>
              </a:rPr>
              <a:t>Added Assignment Field (9): </a:t>
            </a:r>
            <a:r>
              <a:rPr lang="en-US" sz="2400">
                <a:ea typeface="+mn-lt"/>
                <a:cs typeface="Calibri"/>
              </a:rPr>
              <a:t>identifies the type of assignment </a:t>
            </a:r>
          </a:p>
          <a:p>
            <a:pPr lvl="1"/>
            <a:r>
              <a:rPr lang="en-US" sz="2400" b="1">
                <a:solidFill>
                  <a:srgbClr val="C00000"/>
                </a:solidFill>
                <a:ea typeface="+mn-lt"/>
                <a:cs typeface="Calibri"/>
              </a:rPr>
              <a:t>Added Percent Time Assigned (18): </a:t>
            </a:r>
            <a:r>
              <a:rPr lang="en-US" sz="2400">
                <a:ea typeface="+mn-lt"/>
                <a:cs typeface="Calibri"/>
              </a:rPr>
              <a:t>collects percentage of time the person is assigned such responsibilities in a particular location</a:t>
            </a:r>
          </a:p>
          <a:p>
            <a:pPr lvl="1"/>
            <a:r>
              <a:rPr lang="en-US" sz="2400">
                <a:ea typeface="+mn-lt"/>
                <a:cs typeface="+mn-lt"/>
              </a:rPr>
              <a:t>Only required for </a:t>
            </a:r>
            <a:r>
              <a:rPr lang="en-US" sz="2400" b="1">
                <a:solidFill>
                  <a:srgbClr val="C00000"/>
                </a:solidFill>
                <a:ea typeface="+mn-lt"/>
                <a:cs typeface="+mn-lt"/>
              </a:rPr>
              <a:t>social workers, counselors, nurses, school psychologists</a:t>
            </a:r>
          </a:p>
        </p:txBody>
      </p:sp>
      <p:sp>
        <p:nvSpPr>
          <p:cNvPr id="4" name="Slide Number Placeholder 3">
            <a:extLst>
              <a:ext uri="{FF2B5EF4-FFF2-40B4-BE49-F238E27FC236}">
                <a16:creationId xmlns:a16="http://schemas.microsoft.com/office/drawing/2014/main" id="{A4DD78A2-4F02-4360-AD08-3047ECC02A36}"/>
              </a:ext>
            </a:extLst>
          </p:cNvPr>
          <p:cNvSpPr>
            <a:spLocks noGrp="1"/>
          </p:cNvSpPr>
          <p:nvPr>
            <p:ph type="sldNum" sz="quarter" idx="12"/>
          </p:nvPr>
        </p:nvSpPr>
        <p:spPr/>
        <p:txBody>
          <a:bodyPr/>
          <a:lstStyle/>
          <a:p>
            <a:fld id="{38BC901B-B5E4-4A47-8F67-5F155DBF4CDE}" type="slidenum">
              <a:rPr lang="en-US" smtClean="0"/>
              <a:pPr/>
              <a:t>5</a:t>
            </a:fld>
            <a:endParaRPr lang="en-US"/>
          </a:p>
        </p:txBody>
      </p:sp>
      <p:pic>
        <p:nvPicPr>
          <p:cNvPr id="6" name="Picture 5">
            <a:extLst>
              <a:ext uri="{FF2B5EF4-FFF2-40B4-BE49-F238E27FC236}">
                <a16:creationId xmlns:a16="http://schemas.microsoft.com/office/drawing/2014/main" id="{12319377-F44E-F440-CB0E-AC5661B6409C}"/>
              </a:ext>
            </a:extLst>
          </p:cNvPr>
          <p:cNvPicPr>
            <a:picLocks noChangeAspect="1"/>
          </p:cNvPicPr>
          <p:nvPr/>
        </p:nvPicPr>
        <p:blipFill>
          <a:blip r:embed="rId3"/>
          <a:stretch>
            <a:fillRect/>
          </a:stretch>
        </p:blipFill>
        <p:spPr>
          <a:xfrm>
            <a:off x="4701353" y="1390534"/>
            <a:ext cx="6132862" cy="4456546"/>
          </a:xfrm>
          <a:prstGeom prst="rect">
            <a:avLst/>
          </a:prstGeom>
        </p:spPr>
      </p:pic>
    </p:spTree>
    <p:extLst>
      <p:ext uri="{BB962C8B-B14F-4D97-AF65-F5344CB8AC3E}">
        <p14:creationId xmlns:p14="http://schemas.microsoft.com/office/powerpoint/2010/main" val="29033430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05000" y="2667000"/>
            <a:ext cx="7620000" cy="1143000"/>
          </a:xfrm>
        </p:spPr>
        <p:txBody>
          <a:bodyPr/>
          <a:lstStyle/>
          <a:p>
            <a:pPr algn="ctr"/>
            <a:r>
              <a:rPr lang="en-US" b="1">
                <a:solidFill>
                  <a:srgbClr val="2109AF"/>
                </a:solidFill>
              </a:rPr>
              <a:t>SED Testing Updates</a:t>
            </a:r>
            <a:endParaRPr lang="en-US" b="1">
              <a:solidFill>
                <a:srgbClr val="2109AF"/>
              </a:solidFill>
              <a:ea typeface="Cambria"/>
            </a:endParaRPr>
          </a:p>
        </p:txBody>
      </p:sp>
      <p:sp>
        <p:nvSpPr>
          <p:cNvPr id="4" name="Slide Number Placeholder 3"/>
          <p:cNvSpPr>
            <a:spLocks noGrp="1"/>
          </p:cNvSpPr>
          <p:nvPr>
            <p:ph type="sldNum" sz="quarter" idx="12"/>
          </p:nvPr>
        </p:nvSpPr>
        <p:spPr/>
        <p:txBody>
          <a:bodyPr/>
          <a:lstStyle/>
          <a:p>
            <a:fld id="{38BC901B-B5E4-4A47-8F67-5F155DBF4CDE}" type="slidenum">
              <a:rPr lang="en-US" smtClean="0"/>
              <a:pPr/>
              <a:t>50</a:t>
            </a:fld>
            <a:endParaRPr lang="en-US"/>
          </a:p>
        </p:txBody>
      </p:sp>
    </p:spTree>
    <p:extLst>
      <p:ext uri="{BB962C8B-B14F-4D97-AF65-F5344CB8AC3E}">
        <p14:creationId xmlns:p14="http://schemas.microsoft.com/office/powerpoint/2010/main" val="11429867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7620000" cy="715962"/>
          </a:xfrm>
        </p:spPr>
        <p:txBody>
          <a:bodyPr/>
          <a:lstStyle/>
          <a:p>
            <a:pPr marL="8890" marR="0" indent="-8890" algn="ctr">
              <a:spcBef>
                <a:spcPts val="600"/>
              </a:spcBef>
              <a:spcAft>
                <a:spcPts val="0"/>
              </a:spcAft>
            </a:pPr>
            <a:r>
              <a:rPr lang="en-US" b="1">
                <a:solidFill>
                  <a:srgbClr val="2109AF"/>
                </a:solidFill>
              </a:rPr>
              <a:t>SEDREF – Keep Up-to-date</a:t>
            </a:r>
            <a:endParaRPr lang="en-US" b="1">
              <a:solidFill>
                <a:srgbClr val="2109AF"/>
              </a:solidFill>
              <a:ea typeface="Cambria"/>
            </a:endParaRPr>
          </a:p>
        </p:txBody>
      </p:sp>
      <p:sp>
        <p:nvSpPr>
          <p:cNvPr id="4" name="Content Placeholder 3"/>
          <p:cNvSpPr>
            <a:spLocks noGrp="1"/>
          </p:cNvSpPr>
          <p:nvPr>
            <p:ph idx="1"/>
          </p:nvPr>
        </p:nvSpPr>
        <p:spPr>
          <a:xfrm>
            <a:off x="1905000" y="1371600"/>
            <a:ext cx="7772400" cy="4953000"/>
          </a:xfrm>
        </p:spPr>
        <p:txBody>
          <a:bodyPr vert="horz" lIns="91440" tIns="45720" rIns="91440" bIns="45720" rtlCol="0" anchor="t">
            <a:normAutofit/>
          </a:bodyPr>
          <a:lstStyle/>
          <a:p>
            <a:pPr lvl="0"/>
            <a:r>
              <a:rPr lang="en-US" sz="2400"/>
              <a:t>Please keep SEDREF updated.</a:t>
            </a:r>
            <a:endParaRPr lang="en-US" sz="2400" b="1"/>
          </a:p>
          <a:p>
            <a:pPr lvl="1" fontAlgn="base"/>
            <a:r>
              <a:rPr lang="en-US"/>
              <a:t>Test Coordinators (3-8 &amp; NYSAA), Principals, Superintendent, ASI… etc.</a:t>
            </a:r>
            <a:endParaRPr lang="en-US">
              <a:cs typeface="Calibri"/>
            </a:endParaRPr>
          </a:p>
          <a:p>
            <a:pPr lvl="1" fontAlgn="base"/>
            <a:r>
              <a:rPr lang="en-US"/>
              <a:t>These data are used by NYSED for …</a:t>
            </a:r>
            <a:endParaRPr lang="en-US">
              <a:cs typeface="Calibri"/>
            </a:endParaRPr>
          </a:p>
          <a:p>
            <a:pPr lvl="2" fontAlgn="base"/>
            <a:r>
              <a:rPr lang="en-US"/>
              <a:t>Sending information to all schools such as NYS Exam ordering memos and other important information.</a:t>
            </a:r>
            <a:endParaRPr lang="en-US">
              <a:cs typeface="Calibri"/>
            </a:endParaRPr>
          </a:p>
          <a:p>
            <a:pPr lvl="2" fontAlgn="base"/>
            <a:r>
              <a:rPr lang="en-US"/>
              <a:t>CBT (computer-based testing) user access to Nextera Admin </a:t>
            </a:r>
            <a:endParaRPr lang="en-US">
              <a:ea typeface="Calibri"/>
              <a:cs typeface="Calibri"/>
            </a:endParaRPr>
          </a:p>
          <a:p>
            <a:pPr marL="777240" lvl="2" indent="0">
              <a:buNone/>
            </a:pPr>
            <a:r>
              <a:rPr lang="en-US"/>
              <a:t>     (ELA, Math and Science)</a:t>
            </a:r>
            <a:endParaRPr lang="en-US">
              <a:cs typeface="Calibri"/>
            </a:endParaRPr>
          </a:p>
          <a:p>
            <a:pPr lvl="2" fontAlgn="base"/>
            <a:r>
              <a:rPr lang="en-US"/>
              <a:t>CBT (computer-based testing) user access to Kite Educator Portal (NYSAA)</a:t>
            </a:r>
            <a:endParaRPr lang="en-US">
              <a:cs typeface="Calibri"/>
            </a:endParaRPr>
          </a:p>
          <a:p>
            <a:pPr marL="114300" indent="0">
              <a:buNone/>
            </a:pPr>
            <a:endParaRPr lang="en-US"/>
          </a:p>
          <a:p>
            <a:endParaRPr lang="en-US"/>
          </a:p>
        </p:txBody>
      </p:sp>
      <p:sp>
        <p:nvSpPr>
          <p:cNvPr id="3" name="Slide Number Placeholder 2"/>
          <p:cNvSpPr>
            <a:spLocks noGrp="1"/>
          </p:cNvSpPr>
          <p:nvPr>
            <p:ph type="sldNum" sz="quarter" idx="12"/>
          </p:nvPr>
        </p:nvSpPr>
        <p:spPr/>
        <p:txBody>
          <a:bodyPr/>
          <a:lstStyle/>
          <a:p>
            <a:fld id="{38BC901B-B5E4-4A47-8F67-5F155DBF4CDE}" type="slidenum">
              <a:rPr lang="en-US" smtClean="0"/>
              <a:pPr/>
              <a:t>51</a:t>
            </a:fld>
            <a:endParaRPr lang="en-US"/>
          </a:p>
        </p:txBody>
      </p:sp>
      <p:pic>
        <p:nvPicPr>
          <p:cNvPr id="5" name="Picture 4" descr="&quot;CountryBlessings@Lakewood&quot;: Reminder To Count Your Blessing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4724401"/>
            <a:ext cx="1524000" cy="1508369"/>
          </a:xfrm>
          <a:prstGeom prst="rect">
            <a:avLst/>
          </a:prstGeom>
        </p:spPr>
      </p:pic>
    </p:spTree>
    <p:extLst>
      <p:ext uri="{BB962C8B-B14F-4D97-AF65-F5344CB8AC3E}">
        <p14:creationId xmlns:p14="http://schemas.microsoft.com/office/powerpoint/2010/main" val="4753800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9707C-9130-4134-BFA5-CC4D77D95AB5}"/>
              </a:ext>
            </a:extLst>
          </p:cNvPr>
          <p:cNvSpPr>
            <a:spLocks noGrp="1"/>
          </p:cNvSpPr>
          <p:nvPr>
            <p:ph type="title"/>
          </p:nvPr>
        </p:nvSpPr>
        <p:spPr>
          <a:xfrm>
            <a:off x="1188098" y="274638"/>
            <a:ext cx="9175102" cy="738674"/>
          </a:xfrm>
        </p:spPr>
        <p:txBody>
          <a:bodyPr/>
          <a:lstStyle/>
          <a:p>
            <a:pPr algn="ctr"/>
            <a:r>
              <a:rPr lang="en-US" sz="2800" b="1">
                <a:solidFill>
                  <a:srgbClr val="2109AF"/>
                </a:solidFill>
                <a:ea typeface="Cambria"/>
              </a:rPr>
              <a:t>3-8 Assessments – ELA, Math &amp; Science Ordering Memo</a:t>
            </a:r>
            <a:endParaRPr lang="en-US" b="1">
              <a:solidFill>
                <a:srgbClr val="2109AF"/>
              </a:solidFill>
              <a:ea typeface="Cambria"/>
            </a:endParaRPr>
          </a:p>
        </p:txBody>
      </p:sp>
      <p:sp>
        <p:nvSpPr>
          <p:cNvPr id="3" name="Content Placeholder 2">
            <a:extLst>
              <a:ext uri="{FF2B5EF4-FFF2-40B4-BE49-F238E27FC236}">
                <a16:creationId xmlns:a16="http://schemas.microsoft.com/office/drawing/2014/main" id="{A069271D-D45B-4F80-ABC5-8972EC5263D3}"/>
              </a:ext>
            </a:extLst>
          </p:cNvPr>
          <p:cNvSpPr>
            <a:spLocks noGrp="1"/>
          </p:cNvSpPr>
          <p:nvPr>
            <p:ph idx="1"/>
          </p:nvPr>
        </p:nvSpPr>
        <p:spPr>
          <a:xfrm>
            <a:off x="1981200" y="947058"/>
            <a:ext cx="7620000" cy="5453742"/>
          </a:xfrm>
        </p:spPr>
        <p:txBody>
          <a:bodyPr vert="horz" lIns="91440" tIns="45720" rIns="91440" bIns="45720" rtlCol="0" anchor="t">
            <a:normAutofit lnSpcReduction="10000"/>
          </a:bodyPr>
          <a:lstStyle/>
          <a:p>
            <a:pPr>
              <a:buNone/>
            </a:pPr>
            <a:r>
              <a:rPr lang="en-US" b="1">
                <a:solidFill>
                  <a:srgbClr val="2109AF"/>
                </a:solidFill>
              </a:rPr>
              <a:t>NYSED ELA, Math &amp; Science Assessment Ordering Memo: </a:t>
            </a:r>
            <a:endParaRPr lang="en-US" b="1">
              <a:solidFill>
                <a:srgbClr val="2109AF"/>
              </a:solidFill>
              <a:cs typeface="Calibri"/>
            </a:endParaRPr>
          </a:p>
          <a:p>
            <a:pPr marL="285750" indent="-285750">
              <a:buFont typeface="Arial"/>
              <a:buChar char="•"/>
            </a:pPr>
            <a:endParaRPr lang="en-US"/>
          </a:p>
          <a:p>
            <a:pPr marL="285750" indent="-285750">
              <a:buFont typeface="Arial"/>
              <a:buChar char="•"/>
            </a:pPr>
            <a:r>
              <a:rPr lang="en-US"/>
              <a:t>Memo(email) went out October 3rd from EXAMREQUEST(NYSED) to Principals and school leaders.</a:t>
            </a:r>
            <a:endParaRPr lang="en-US">
              <a:cs typeface="Calibri"/>
            </a:endParaRPr>
          </a:p>
          <a:p>
            <a:pPr marL="285750" indent="-285750">
              <a:buFont typeface="Arial"/>
              <a:buChar char="•"/>
            </a:pPr>
            <a:r>
              <a:rPr lang="en-US">
                <a:cs typeface="Calibri"/>
              </a:rPr>
              <a:t>Memo includes important information concerning</a:t>
            </a:r>
            <a:endParaRPr lang="en-US">
              <a:ea typeface="Calibri"/>
              <a:cs typeface="Calibri"/>
            </a:endParaRPr>
          </a:p>
          <a:p>
            <a:pPr lvl="1">
              <a:buFont typeface="Arial"/>
              <a:buChar char="•"/>
            </a:pPr>
            <a:r>
              <a:rPr lang="en-US">
                <a:cs typeface="Calibri"/>
              </a:rPr>
              <a:t>Operational CBT required grade 5 &amp; 8 ELA, Math, Science participation.</a:t>
            </a:r>
            <a:endParaRPr lang="en-US">
              <a:ea typeface="Calibri"/>
              <a:cs typeface="Calibri"/>
            </a:endParaRPr>
          </a:p>
          <a:p>
            <a:pPr lvl="1">
              <a:buClr>
                <a:srgbClr val="726056"/>
              </a:buClr>
              <a:buFont typeface="Arial"/>
              <a:buChar char="•"/>
            </a:pPr>
            <a:r>
              <a:rPr lang="en-US">
                <a:cs typeface="Calibri"/>
              </a:rPr>
              <a:t>Selecting a Lead Scoring Entity in your exam orders for CBT</a:t>
            </a:r>
            <a:endParaRPr lang="en-US"/>
          </a:p>
          <a:p>
            <a:pPr lvl="1">
              <a:buClr>
                <a:srgbClr val="726056"/>
              </a:buClr>
              <a:buFont typeface="Arial"/>
              <a:buChar char="•"/>
            </a:pPr>
            <a:r>
              <a:rPr lang="en-US">
                <a:cs typeface="Calibri"/>
              </a:rPr>
              <a:t>Participation in Statewide CBT Simulation as well as Stand-alone Field Tests.</a:t>
            </a:r>
            <a:r>
              <a:rPr lang="en-US">
                <a:solidFill>
                  <a:srgbClr val="C00000"/>
                </a:solidFill>
                <a:cs typeface="Calibri"/>
              </a:rPr>
              <a:t> </a:t>
            </a:r>
            <a:r>
              <a:rPr lang="en-US">
                <a:cs typeface="Calibri"/>
              </a:rPr>
              <a:t> </a:t>
            </a:r>
            <a:endParaRPr lang="en-US">
              <a:ea typeface="Calibri"/>
              <a:cs typeface="Calibri"/>
            </a:endParaRPr>
          </a:p>
          <a:p>
            <a:pPr lvl="2">
              <a:buFont typeface="Arial"/>
            </a:pPr>
            <a:r>
              <a:rPr lang="en-US">
                <a:solidFill>
                  <a:srgbClr val="C00000"/>
                </a:solidFill>
                <a:ea typeface="+mn-lt"/>
                <a:cs typeface="+mn-lt"/>
              </a:rPr>
              <a:t>CBT Simulation </a:t>
            </a:r>
            <a:r>
              <a:rPr lang="en-US" b="1">
                <a:solidFill>
                  <a:srgbClr val="C00000"/>
                </a:solidFill>
                <a:ea typeface="+mn-lt"/>
                <a:cs typeface="+mn-lt"/>
              </a:rPr>
              <a:t>is required</a:t>
            </a:r>
            <a:r>
              <a:rPr lang="en-US">
                <a:solidFill>
                  <a:srgbClr val="C00000"/>
                </a:solidFill>
                <a:ea typeface="+mn-lt"/>
                <a:cs typeface="+mn-lt"/>
              </a:rPr>
              <a:t> for all schools participating in Operational CBT.</a:t>
            </a:r>
          </a:p>
          <a:p>
            <a:pPr indent="-285750">
              <a:buClr>
                <a:srgbClr val="AD0101"/>
              </a:buClr>
            </a:pPr>
            <a:r>
              <a:rPr lang="en-US">
                <a:ea typeface="+mn-lt"/>
                <a:cs typeface="+mn-lt"/>
              </a:rPr>
              <a:t>Please make sure to carefully review all information in this memo.</a:t>
            </a:r>
          </a:p>
          <a:p>
            <a:pPr marL="411480" lvl="1" indent="0">
              <a:buNone/>
            </a:pPr>
            <a:endParaRPr lang="en-US">
              <a:cs typeface="Calibri"/>
            </a:endParaRPr>
          </a:p>
          <a:p>
            <a:pPr marL="285750" indent="-285750">
              <a:buFont typeface="Arial"/>
              <a:buChar char="•"/>
            </a:pPr>
            <a:r>
              <a:rPr lang="en-US" b="1"/>
              <a:t>The ordering window will close end of</a:t>
            </a:r>
            <a:r>
              <a:rPr lang="en-US" b="1">
                <a:solidFill>
                  <a:srgbClr val="000000"/>
                </a:solidFill>
              </a:rPr>
              <a:t> day </a:t>
            </a:r>
            <a:r>
              <a:rPr lang="en-US" b="1">
                <a:solidFill>
                  <a:srgbClr val="C00000"/>
                </a:solidFill>
              </a:rPr>
              <a:t>NOVEMBER 10th</a:t>
            </a:r>
            <a:r>
              <a:rPr lang="en-US" b="1"/>
              <a:t>.</a:t>
            </a:r>
            <a:endParaRPr lang="en-US" b="1">
              <a:cs typeface="Calibri"/>
            </a:endParaRPr>
          </a:p>
        </p:txBody>
      </p:sp>
      <p:sp>
        <p:nvSpPr>
          <p:cNvPr id="4" name="Slide Number Placeholder 3">
            <a:extLst>
              <a:ext uri="{FF2B5EF4-FFF2-40B4-BE49-F238E27FC236}">
                <a16:creationId xmlns:a16="http://schemas.microsoft.com/office/drawing/2014/main" id="{29596B3F-E599-4B46-9BCC-EB42FE66DA7C}"/>
              </a:ext>
            </a:extLst>
          </p:cNvPr>
          <p:cNvSpPr>
            <a:spLocks noGrp="1"/>
          </p:cNvSpPr>
          <p:nvPr>
            <p:ph type="sldNum" sz="quarter" idx="12"/>
          </p:nvPr>
        </p:nvSpPr>
        <p:spPr/>
        <p:txBody>
          <a:bodyPr/>
          <a:lstStyle/>
          <a:p>
            <a:fld id="{38BC901B-B5E4-4A47-8F67-5F155DBF4CDE}" type="slidenum">
              <a:rPr lang="en-US" smtClean="0"/>
              <a:pPr/>
              <a:t>52</a:t>
            </a:fld>
            <a:endParaRPr lang="en-US"/>
          </a:p>
        </p:txBody>
      </p:sp>
    </p:spTree>
    <p:extLst>
      <p:ext uri="{BB962C8B-B14F-4D97-AF65-F5344CB8AC3E}">
        <p14:creationId xmlns:p14="http://schemas.microsoft.com/office/powerpoint/2010/main" val="12418845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1C65A-403D-F2BA-A821-2C4BF7DCD1B2}"/>
              </a:ext>
            </a:extLst>
          </p:cNvPr>
          <p:cNvSpPr>
            <a:spLocks noGrp="1"/>
          </p:cNvSpPr>
          <p:nvPr>
            <p:ph type="title"/>
          </p:nvPr>
        </p:nvSpPr>
        <p:spPr>
          <a:xfrm>
            <a:off x="1420446" y="2531330"/>
            <a:ext cx="8215924" cy="1143000"/>
          </a:xfrm>
        </p:spPr>
        <p:txBody>
          <a:bodyPr/>
          <a:lstStyle/>
          <a:p>
            <a:pPr algn="ctr"/>
            <a:r>
              <a:rPr lang="en-US" b="1">
                <a:solidFill>
                  <a:srgbClr val="2109AF"/>
                </a:solidFill>
                <a:ea typeface="Cambria"/>
              </a:rPr>
              <a:t>Paper Based Testing (PBT)</a:t>
            </a:r>
            <a:endParaRPr lang="en-US"/>
          </a:p>
        </p:txBody>
      </p:sp>
      <p:sp>
        <p:nvSpPr>
          <p:cNvPr id="4" name="Slide Number Placeholder 3">
            <a:extLst>
              <a:ext uri="{FF2B5EF4-FFF2-40B4-BE49-F238E27FC236}">
                <a16:creationId xmlns:a16="http://schemas.microsoft.com/office/drawing/2014/main" id="{027A0B3E-F3CE-92AE-59AC-7194CE929451}"/>
              </a:ext>
            </a:extLst>
          </p:cNvPr>
          <p:cNvSpPr>
            <a:spLocks noGrp="1"/>
          </p:cNvSpPr>
          <p:nvPr>
            <p:ph type="sldNum" sz="quarter" idx="12"/>
          </p:nvPr>
        </p:nvSpPr>
        <p:spPr/>
        <p:txBody>
          <a:bodyPr/>
          <a:lstStyle/>
          <a:p>
            <a:fld id="{38BC901B-B5E4-4A47-8F67-5F155DBF4CDE}" type="slidenum">
              <a:rPr lang="en-US" smtClean="0"/>
              <a:pPr/>
              <a:t>53</a:t>
            </a:fld>
            <a:endParaRPr lang="en-US"/>
          </a:p>
        </p:txBody>
      </p:sp>
    </p:spTree>
    <p:extLst>
      <p:ext uri="{BB962C8B-B14F-4D97-AF65-F5344CB8AC3E}">
        <p14:creationId xmlns:p14="http://schemas.microsoft.com/office/powerpoint/2010/main" val="37268735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D8FCF-EA13-0448-251E-330722F0F951}"/>
              </a:ext>
            </a:extLst>
          </p:cNvPr>
          <p:cNvSpPr>
            <a:spLocks noGrp="1"/>
          </p:cNvSpPr>
          <p:nvPr>
            <p:ph type="title"/>
          </p:nvPr>
        </p:nvSpPr>
        <p:spPr>
          <a:xfrm>
            <a:off x="609600" y="274638"/>
            <a:ext cx="10160000" cy="1143000"/>
          </a:xfrm>
        </p:spPr>
        <p:txBody>
          <a:bodyPr anchor="ctr">
            <a:normAutofit/>
          </a:bodyPr>
          <a:lstStyle/>
          <a:p>
            <a:pPr algn="ctr"/>
            <a:r>
              <a:rPr lang="en-US" b="1">
                <a:solidFill>
                  <a:srgbClr val="2109AF"/>
                </a:solidFill>
                <a:ea typeface="Cambria"/>
              </a:rPr>
              <a:t>Changes to Exams and Answer Sheets</a:t>
            </a:r>
          </a:p>
        </p:txBody>
      </p:sp>
      <p:pic>
        <p:nvPicPr>
          <p:cNvPr id="5" name="Picture 5">
            <a:extLst>
              <a:ext uri="{FF2B5EF4-FFF2-40B4-BE49-F238E27FC236}">
                <a16:creationId xmlns:a16="http://schemas.microsoft.com/office/drawing/2014/main" id="{F9C40B0E-5610-05F8-9A06-3DCA609FDF4C}"/>
              </a:ext>
            </a:extLst>
          </p:cNvPr>
          <p:cNvPicPr>
            <a:picLocks noChangeAspect="1"/>
          </p:cNvPicPr>
          <p:nvPr/>
        </p:nvPicPr>
        <p:blipFill rotWithShape="1">
          <a:blip r:embed="rId3"/>
          <a:srcRect l="26996" r="5274" b="-1"/>
          <a:stretch/>
        </p:blipFill>
        <p:spPr>
          <a:xfrm>
            <a:off x="1811215" y="2483808"/>
            <a:ext cx="2747108" cy="2587596"/>
          </a:xfrm>
          <a:prstGeom prst="rect">
            <a:avLst/>
          </a:prstGeom>
          <a:noFill/>
        </p:spPr>
      </p:pic>
      <p:sp>
        <p:nvSpPr>
          <p:cNvPr id="3" name="Content Placeholder 2">
            <a:extLst>
              <a:ext uri="{FF2B5EF4-FFF2-40B4-BE49-F238E27FC236}">
                <a16:creationId xmlns:a16="http://schemas.microsoft.com/office/drawing/2014/main" id="{11C495FA-0200-2F53-884C-42E74A0F86C3}"/>
              </a:ext>
            </a:extLst>
          </p:cNvPr>
          <p:cNvSpPr>
            <a:spLocks noGrp="1"/>
          </p:cNvSpPr>
          <p:nvPr>
            <p:ph sz="half" idx="2"/>
          </p:nvPr>
        </p:nvSpPr>
        <p:spPr>
          <a:xfrm>
            <a:off x="5111262" y="1463679"/>
            <a:ext cx="5861050" cy="4379494"/>
          </a:xfrm>
        </p:spPr>
        <p:txBody>
          <a:bodyPr vert="horz" lIns="91440" tIns="45720" rIns="91440" bIns="45720" rtlCol="0" anchor="t">
            <a:normAutofit/>
          </a:bodyPr>
          <a:lstStyle/>
          <a:p>
            <a:pPr marL="114300" indent="0">
              <a:buNone/>
            </a:pPr>
            <a:r>
              <a:rPr lang="en-US">
                <a:cs typeface="Calibri"/>
              </a:rPr>
              <a:t>         </a:t>
            </a:r>
          </a:p>
          <a:p>
            <a:pPr marL="114300" indent="0">
              <a:buNone/>
            </a:pPr>
            <a:r>
              <a:rPr lang="en-US" b="1">
                <a:cs typeface="Calibri"/>
              </a:rPr>
              <a:t>         NYSESLAT grade band 1-2. </a:t>
            </a:r>
            <a:r>
              <a:rPr lang="en-US">
                <a:cs typeface="Calibri"/>
              </a:rPr>
              <a:t> </a:t>
            </a:r>
            <a:endParaRPr lang="en-US">
              <a:ea typeface="Calibri"/>
              <a:cs typeface="Calibri"/>
            </a:endParaRPr>
          </a:p>
          <a:p>
            <a:pPr lvl="1"/>
            <a:r>
              <a:rPr lang="en-US">
                <a:cs typeface="Calibri"/>
              </a:rPr>
              <a:t>This grade band will be separated into 2 separate exams...</a:t>
            </a:r>
            <a:endParaRPr lang="en-US">
              <a:ea typeface="Calibri"/>
              <a:cs typeface="Calibri"/>
            </a:endParaRPr>
          </a:p>
          <a:p>
            <a:pPr lvl="2"/>
            <a:r>
              <a:rPr lang="en-US" sz="1600">
                <a:ea typeface="Calibri"/>
                <a:cs typeface="Calibri"/>
              </a:rPr>
              <a:t>One NEW test &amp; answer sheet for grade band 1 and one NEW test &amp; answer sheet for grade band 2</a:t>
            </a:r>
          </a:p>
          <a:p>
            <a:pPr lvl="1"/>
            <a:endParaRPr lang="en-US">
              <a:cs typeface="Calibri"/>
            </a:endParaRPr>
          </a:p>
          <a:p>
            <a:pPr lvl="1"/>
            <a:r>
              <a:rPr lang="en-US" sz="2000" b="1">
                <a:cs typeface="Calibri"/>
              </a:rPr>
              <a:t>NEW Science 5 exam &amp; answer sheet for PBT.</a:t>
            </a:r>
            <a:endParaRPr lang="en-US" sz="2000" b="1">
              <a:ea typeface="Calibri"/>
              <a:cs typeface="Calibri"/>
            </a:endParaRPr>
          </a:p>
          <a:p>
            <a:pPr lvl="1">
              <a:buClr>
                <a:srgbClr val="726056"/>
              </a:buClr>
            </a:pPr>
            <a:endParaRPr lang="en-US" sz="1050">
              <a:ea typeface="Calibri"/>
              <a:cs typeface="Calibri"/>
            </a:endParaRPr>
          </a:p>
          <a:p>
            <a:pPr marL="114300" indent="0">
              <a:buNone/>
            </a:pPr>
            <a:r>
              <a:rPr lang="en-US" i="1"/>
              <a:t>                More details to come... </a:t>
            </a:r>
            <a:endParaRPr lang="en-US" i="1">
              <a:ea typeface="Calibri"/>
              <a:cs typeface="Calibri"/>
            </a:endParaRPr>
          </a:p>
          <a:p>
            <a:endParaRPr lang="en-US"/>
          </a:p>
          <a:p>
            <a:endParaRPr lang="en-US"/>
          </a:p>
        </p:txBody>
      </p:sp>
      <p:sp>
        <p:nvSpPr>
          <p:cNvPr id="4" name="Slide Number Placeholder 3">
            <a:extLst>
              <a:ext uri="{FF2B5EF4-FFF2-40B4-BE49-F238E27FC236}">
                <a16:creationId xmlns:a16="http://schemas.microsoft.com/office/drawing/2014/main" id="{66E6B50B-CA2B-652E-C606-EBDADC8B20B0}"/>
              </a:ext>
            </a:extLst>
          </p:cNvPr>
          <p:cNvSpPr>
            <a:spLocks noGrp="1"/>
          </p:cNvSpPr>
          <p:nvPr>
            <p:ph type="sldNum" sz="quarter" idx="12"/>
          </p:nvPr>
        </p:nvSpPr>
        <p:spPr>
          <a:xfrm>
            <a:off x="11375717" y="5648960"/>
            <a:ext cx="731520" cy="396240"/>
          </a:xfrm>
        </p:spPr>
        <p:txBody>
          <a:bodyPr anchor="ctr">
            <a:normAutofit/>
          </a:bodyPr>
          <a:lstStyle/>
          <a:p>
            <a:pPr>
              <a:spcAft>
                <a:spcPts val="600"/>
              </a:spcAft>
            </a:pPr>
            <a:fld id="{38BC901B-B5E4-4A47-8F67-5F155DBF4CDE}" type="slidenum">
              <a:rPr lang="en-US" smtClean="0"/>
              <a:pPr>
                <a:spcAft>
                  <a:spcPts val="600"/>
                </a:spcAft>
              </a:pPr>
              <a:t>54</a:t>
            </a:fld>
            <a:endParaRPr lang="en-US"/>
          </a:p>
        </p:txBody>
      </p:sp>
    </p:spTree>
    <p:extLst>
      <p:ext uri="{BB962C8B-B14F-4D97-AF65-F5344CB8AC3E}">
        <p14:creationId xmlns:p14="http://schemas.microsoft.com/office/powerpoint/2010/main" val="15769225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1C65A-403D-F2BA-A821-2C4BF7DCD1B2}"/>
              </a:ext>
            </a:extLst>
          </p:cNvPr>
          <p:cNvSpPr>
            <a:spLocks noGrp="1"/>
          </p:cNvSpPr>
          <p:nvPr>
            <p:ph type="title"/>
          </p:nvPr>
        </p:nvSpPr>
        <p:spPr>
          <a:xfrm>
            <a:off x="1420446" y="2531330"/>
            <a:ext cx="8215924" cy="1143000"/>
          </a:xfrm>
        </p:spPr>
        <p:txBody>
          <a:bodyPr/>
          <a:lstStyle/>
          <a:p>
            <a:r>
              <a:rPr lang="en-US" b="1">
                <a:solidFill>
                  <a:srgbClr val="2109AF"/>
                </a:solidFill>
                <a:ea typeface="Cambria"/>
              </a:rPr>
              <a:t>Computer Based Testing (CBT)</a:t>
            </a:r>
          </a:p>
        </p:txBody>
      </p:sp>
      <p:sp>
        <p:nvSpPr>
          <p:cNvPr id="4" name="Slide Number Placeholder 3">
            <a:extLst>
              <a:ext uri="{FF2B5EF4-FFF2-40B4-BE49-F238E27FC236}">
                <a16:creationId xmlns:a16="http://schemas.microsoft.com/office/drawing/2014/main" id="{027A0B3E-F3CE-92AE-59AC-7194CE929451}"/>
              </a:ext>
            </a:extLst>
          </p:cNvPr>
          <p:cNvSpPr>
            <a:spLocks noGrp="1"/>
          </p:cNvSpPr>
          <p:nvPr>
            <p:ph type="sldNum" sz="quarter" idx="12"/>
          </p:nvPr>
        </p:nvSpPr>
        <p:spPr/>
        <p:txBody>
          <a:bodyPr/>
          <a:lstStyle/>
          <a:p>
            <a:fld id="{38BC901B-B5E4-4A47-8F67-5F155DBF4CDE}" type="slidenum">
              <a:rPr lang="en-US" smtClean="0"/>
              <a:pPr/>
              <a:t>55</a:t>
            </a:fld>
            <a:endParaRPr lang="en-US"/>
          </a:p>
        </p:txBody>
      </p:sp>
    </p:spTree>
    <p:extLst>
      <p:ext uri="{BB962C8B-B14F-4D97-AF65-F5344CB8AC3E}">
        <p14:creationId xmlns:p14="http://schemas.microsoft.com/office/powerpoint/2010/main" val="42011821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7255E-53FA-4E71-4EFC-0943BF42EEBB}"/>
              </a:ext>
            </a:extLst>
          </p:cNvPr>
          <p:cNvSpPr>
            <a:spLocks noGrp="1"/>
          </p:cNvSpPr>
          <p:nvPr>
            <p:ph type="title"/>
          </p:nvPr>
        </p:nvSpPr>
        <p:spPr>
          <a:xfrm>
            <a:off x="218831" y="274638"/>
            <a:ext cx="10834076" cy="1553308"/>
          </a:xfrm>
        </p:spPr>
        <p:txBody>
          <a:bodyPr/>
          <a:lstStyle/>
          <a:p>
            <a:pPr algn="ctr"/>
            <a:r>
              <a:rPr lang="en-US" sz="3600" b="1">
                <a:solidFill>
                  <a:srgbClr val="2109AF"/>
                </a:solidFill>
                <a:ea typeface="Cambria"/>
              </a:rPr>
              <a:t>NYSED Role-Out Of Computer Based Testing</a:t>
            </a:r>
            <a:br>
              <a:rPr lang="en-US" sz="3600" b="1">
                <a:ea typeface="Cambria"/>
              </a:rPr>
            </a:br>
            <a:r>
              <a:rPr lang="en-US" sz="2400" b="1">
                <a:solidFill>
                  <a:srgbClr val="2109AF"/>
                </a:solidFill>
                <a:ea typeface="Cambria"/>
              </a:rPr>
              <a:t>(ELA, Math &amp; Science)</a:t>
            </a:r>
          </a:p>
        </p:txBody>
      </p:sp>
      <p:sp>
        <p:nvSpPr>
          <p:cNvPr id="3" name="Content Placeholder 2">
            <a:extLst>
              <a:ext uri="{FF2B5EF4-FFF2-40B4-BE49-F238E27FC236}">
                <a16:creationId xmlns:a16="http://schemas.microsoft.com/office/drawing/2014/main" id="{CA9602EF-7E4E-FB51-ECFD-56ED8BFDB5B4}"/>
              </a:ext>
            </a:extLst>
          </p:cNvPr>
          <p:cNvSpPr>
            <a:spLocks noGrp="1"/>
          </p:cNvSpPr>
          <p:nvPr>
            <p:ph idx="1"/>
          </p:nvPr>
        </p:nvSpPr>
        <p:spPr>
          <a:xfrm>
            <a:off x="609600" y="564662"/>
            <a:ext cx="10160000" cy="1518138"/>
          </a:xfrm>
        </p:spPr>
        <p:txBody>
          <a:bodyPr vert="horz" lIns="91440" tIns="45720" rIns="91440" bIns="45720" rtlCol="0" anchor="t">
            <a:normAutofit/>
          </a:bodyPr>
          <a:lstStyle/>
          <a:p>
            <a:endParaRPr lang="en-US"/>
          </a:p>
          <a:p>
            <a:pPr marL="114300" indent="0">
              <a:buNone/>
            </a:pPr>
            <a:endParaRPr lang="en-US">
              <a:cs typeface="Calibri"/>
            </a:endParaRPr>
          </a:p>
        </p:txBody>
      </p:sp>
      <p:sp>
        <p:nvSpPr>
          <p:cNvPr id="4" name="Slide Number Placeholder 3">
            <a:extLst>
              <a:ext uri="{FF2B5EF4-FFF2-40B4-BE49-F238E27FC236}">
                <a16:creationId xmlns:a16="http://schemas.microsoft.com/office/drawing/2014/main" id="{7A8FE5BF-98A5-F609-0E08-9839C05B8A5C}"/>
              </a:ext>
            </a:extLst>
          </p:cNvPr>
          <p:cNvSpPr>
            <a:spLocks noGrp="1"/>
          </p:cNvSpPr>
          <p:nvPr>
            <p:ph type="sldNum" sz="quarter" idx="12"/>
          </p:nvPr>
        </p:nvSpPr>
        <p:spPr/>
        <p:txBody>
          <a:bodyPr/>
          <a:lstStyle/>
          <a:p>
            <a:fld id="{38BC901B-B5E4-4A47-8F67-5F155DBF4CDE}" type="slidenum">
              <a:rPr lang="en-US" smtClean="0"/>
              <a:pPr/>
              <a:t>56</a:t>
            </a:fld>
            <a:endParaRPr lang="en-US"/>
          </a:p>
        </p:txBody>
      </p:sp>
      <p:pic>
        <p:nvPicPr>
          <p:cNvPr id="5" name="Picture 5" descr="Graphical user interface, application&#10;&#10;Description automatically generated">
            <a:extLst>
              <a:ext uri="{FF2B5EF4-FFF2-40B4-BE49-F238E27FC236}">
                <a16:creationId xmlns:a16="http://schemas.microsoft.com/office/drawing/2014/main" id="{BCC810C2-30BA-8063-1738-A44B82E99D8F}"/>
              </a:ext>
            </a:extLst>
          </p:cNvPr>
          <p:cNvPicPr>
            <a:picLocks noChangeAspect="1"/>
          </p:cNvPicPr>
          <p:nvPr/>
        </p:nvPicPr>
        <p:blipFill>
          <a:blip r:embed="rId3"/>
          <a:stretch>
            <a:fillRect/>
          </a:stretch>
        </p:blipFill>
        <p:spPr>
          <a:xfrm>
            <a:off x="2086708" y="2967929"/>
            <a:ext cx="6699738" cy="3335140"/>
          </a:xfrm>
          <a:prstGeom prst="rect">
            <a:avLst/>
          </a:prstGeom>
        </p:spPr>
      </p:pic>
      <p:sp>
        <p:nvSpPr>
          <p:cNvPr id="6" name="TextBox 5">
            <a:extLst>
              <a:ext uri="{FF2B5EF4-FFF2-40B4-BE49-F238E27FC236}">
                <a16:creationId xmlns:a16="http://schemas.microsoft.com/office/drawing/2014/main" id="{9838E1A6-64DB-F5C8-40AA-19085E5ECC7A}"/>
              </a:ext>
            </a:extLst>
          </p:cNvPr>
          <p:cNvSpPr txBox="1"/>
          <p:nvPr/>
        </p:nvSpPr>
        <p:spPr>
          <a:xfrm>
            <a:off x="2149230" y="1719384"/>
            <a:ext cx="696082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For additional information – refer to the NYSED June 16th memo located on the NYSED State Assessment Webpage...</a:t>
            </a:r>
          </a:p>
          <a:p>
            <a:endParaRPr lang="en-US">
              <a:cs typeface="Calibri"/>
            </a:endParaRPr>
          </a:p>
          <a:p>
            <a:r>
              <a:rPr lang="en-US">
                <a:cs typeface="Calibri"/>
                <a:hlinkClick r:id="rId4"/>
              </a:rPr>
              <a:t>http://www.nysed.gov/state-assessment/computer-based-testing-cbt</a:t>
            </a:r>
            <a:r>
              <a:rPr lang="en-US">
                <a:cs typeface="Calibri"/>
              </a:rPr>
              <a:t> </a:t>
            </a:r>
            <a:endParaRPr lang="en-US"/>
          </a:p>
        </p:txBody>
      </p:sp>
    </p:spTree>
    <p:extLst>
      <p:ext uri="{BB962C8B-B14F-4D97-AF65-F5344CB8AC3E}">
        <p14:creationId xmlns:p14="http://schemas.microsoft.com/office/powerpoint/2010/main" val="21409225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1E2F6-DE5D-4A76-9DB4-8B1073BB6426}"/>
              </a:ext>
            </a:extLst>
          </p:cNvPr>
          <p:cNvSpPr>
            <a:spLocks noGrp="1"/>
          </p:cNvSpPr>
          <p:nvPr>
            <p:ph type="title"/>
          </p:nvPr>
        </p:nvSpPr>
        <p:spPr>
          <a:xfrm>
            <a:off x="281354" y="274639"/>
            <a:ext cx="10677769" cy="604496"/>
          </a:xfrm>
        </p:spPr>
        <p:txBody>
          <a:bodyPr/>
          <a:lstStyle/>
          <a:p>
            <a:pPr algn="ctr"/>
            <a:r>
              <a:rPr lang="en-US" sz="3600" b="1">
                <a:solidFill>
                  <a:srgbClr val="2109AF"/>
                </a:solidFill>
                <a:ea typeface="Cambria"/>
              </a:rPr>
              <a:t>3-8 Assessments – New Schools starting CBT</a:t>
            </a:r>
            <a:endParaRPr lang="en-US" sz="3600" b="1">
              <a:solidFill>
                <a:srgbClr val="2109AF"/>
              </a:solidFill>
              <a:ea typeface="+mj-lt"/>
            </a:endParaRPr>
          </a:p>
        </p:txBody>
      </p:sp>
      <p:sp>
        <p:nvSpPr>
          <p:cNvPr id="3" name="Content Placeholder 2">
            <a:extLst>
              <a:ext uri="{FF2B5EF4-FFF2-40B4-BE49-F238E27FC236}">
                <a16:creationId xmlns:a16="http://schemas.microsoft.com/office/drawing/2014/main" id="{8A852BFF-D1CD-46EC-B4A5-88F529BD5F43}"/>
              </a:ext>
            </a:extLst>
          </p:cNvPr>
          <p:cNvSpPr>
            <a:spLocks noGrp="1"/>
          </p:cNvSpPr>
          <p:nvPr>
            <p:ph idx="1"/>
          </p:nvPr>
        </p:nvSpPr>
        <p:spPr>
          <a:xfrm>
            <a:off x="593970" y="884057"/>
            <a:ext cx="10228383" cy="5975897"/>
          </a:xfrm>
        </p:spPr>
        <p:txBody>
          <a:bodyPr vert="horz" lIns="91440" tIns="45720" rIns="91440" bIns="45720" rtlCol="0" anchor="t">
            <a:normAutofit fontScale="77500" lnSpcReduction="20000"/>
          </a:bodyPr>
          <a:lstStyle/>
          <a:p>
            <a:r>
              <a:rPr lang="en-US" b="1" u="sng">
                <a:ea typeface="+mn-lt"/>
                <a:cs typeface="+mn-lt"/>
              </a:rPr>
              <a:t>KEY ITEMS TO BE IN PLACE BEFORE A SCHOOL ATTEMPT TO MOVE INTO OPERATIONAL CBT:</a:t>
            </a:r>
            <a:r>
              <a:rPr lang="en-US">
                <a:ea typeface="+mn-lt"/>
                <a:cs typeface="+mn-lt"/>
              </a:rPr>
              <a:t> </a:t>
            </a:r>
            <a:endParaRPr lang="en-US">
              <a:cs typeface="Calibri"/>
            </a:endParaRPr>
          </a:p>
          <a:p>
            <a:endParaRPr lang="en-US" b="1">
              <a:ea typeface="+mn-lt"/>
              <a:cs typeface="+mn-lt"/>
            </a:endParaRPr>
          </a:p>
          <a:p>
            <a:r>
              <a:rPr lang="en-US" b="1">
                <a:ea typeface="+mn-lt"/>
                <a:cs typeface="+mn-lt"/>
                <a:hlinkClick r:id="rId3"/>
              </a:rPr>
              <a:t>Nextera Admin Roles &amp; Responsibilities</a:t>
            </a:r>
            <a:r>
              <a:rPr lang="en-US" b="1">
                <a:ea typeface="+mn-lt"/>
                <a:cs typeface="+mn-lt"/>
              </a:rPr>
              <a:t> </a:t>
            </a:r>
            <a:r>
              <a:rPr lang="en-US" sz="1600" b="1">
                <a:ea typeface="+mn-lt"/>
                <a:cs typeface="+mn-lt"/>
              </a:rPr>
              <a:t>(understand the different types of users and their role in CBT)(</a:t>
            </a:r>
            <a:r>
              <a:rPr lang="en-US" sz="1600" b="1">
                <a:solidFill>
                  <a:srgbClr val="C00000"/>
                </a:solidFill>
                <a:ea typeface="+mn-lt"/>
                <a:cs typeface="+mn-lt"/>
              </a:rPr>
              <a:t>updated October 2023</a:t>
            </a:r>
            <a:r>
              <a:rPr lang="en-US" sz="1600" b="1">
                <a:ea typeface="+mn-lt"/>
                <a:cs typeface="+mn-lt"/>
              </a:rPr>
              <a:t>)</a:t>
            </a:r>
            <a:endParaRPr lang="en-US" sz="1600">
              <a:cs typeface="Calibri"/>
            </a:endParaRPr>
          </a:p>
          <a:p>
            <a:r>
              <a:rPr lang="en-US">
                <a:ea typeface="+mn-lt"/>
                <a:cs typeface="+mn-lt"/>
              </a:rPr>
              <a:t>Classroom practice for the students and teachers using the secure browser CBT practice tests and question sampler.</a:t>
            </a:r>
            <a:endParaRPr lang="en-US"/>
          </a:p>
          <a:p>
            <a:r>
              <a:rPr lang="en-US">
                <a:ea typeface="+mn-lt"/>
                <a:cs typeface="+mn-lt"/>
              </a:rPr>
              <a:t>Participate in at least ONE CBT Simulation or CBT Field Test.</a:t>
            </a:r>
            <a:endParaRPr lang="en-US"/>
          </a:p>
          <a:p>
            <a:r>
              <a:rPr lang="en-US" u="sng">
                <a:ea typeface="+mn-lt"/>
                <a:cs typeface="+mn-lt"/>
              </a:rPr>
              <a:t>Review your technology:</a:t>
            </a:r>
          </a:p>
          <a:p>
            <a:pPr lvl="1"/>
            <a:r>
              <a:rPr lang="en-US">
                <a:ea typeface="+mn-lt"/>
                <a:cs typeface="+mn-lt"/>
              </a:rPr>
              <a:t>You MUST have a tech person within your school/district </a:t>
            </a:r>
          </a:p>
          <a:p>
            <a:pPr lvl="1"/>
            <a:r>
              <a:rPr lang="en-US">
                <a:ea typeface="+mn-lt"/>
                <a:cs typeface="+mn-lt"/>
              </a:rPr>
              <a:t>Student computer devices (</a:t>
            </a:r>
            <a:r>
              <a:rPr lang="en-US" i="1">
                <a:ea typeface="+mn-lt"/>
                <a:cs typeface="+mn-lt"/>
              </a:rPr>
              <a:t>good idea to have extra devises... Important security steps to be in place... etc.</a:t>
            </a:r>
            <a:r>
              <a:rPr lang="en-US">
                <a:ea typeface="+mn-lt"/>
                <a:cs typeface="+mn-lt"/>
              </a:rPr>
              <a:t>)</a:t>
            </a:r>
            <a:endParaRPr lang="en-US">
              <a:cs typeface="Calibri"/>
            </a:endParaRPr>
          </a:p>
          <a:p>
            <a:pPr lvl="1"/>
            <a:r>
              <a:rPr lang="en-US">
                <a:ea typeface="+mn-lt"/>
                <a:cs typeface="+mn-lt"/>
              </a:rPr>
              <a:t>School internet servers </a:t>
            </a:r>
            <a:endParaRPr lang="en-US">
              <a:cs typeface="Calibri"/>
            </a:endParaRPr>
          </a:p>
          <a:p>
            <a:pPr lvl="1"/>
            <a:r>
              <a:rPr lang="en-US">
                <a:ea typeface="+mn-lt"/>
                <a:cs typeface="+mn-lt"/>
              </a:rPr>
              <a:t>Carefully reviews the </a:t>
            </a:r>
            <a:r>
              <a:rPr lang="en-US" b="1">
                <a:ea typeface="+mn-lt"/>
                <a:cs typeface="+mn-lt"/>
              </a:rPr>
              <a:t>Tech Standard manual </a:t>
            </a:r>
            <a:r>
              <a:rPr lang="en-US">
                <a:ea typeface="+mn-lt"/>
                <a:cs typeface="+mn-lt"/>
              </a:rPr>
              <a:t>(and the </a:t>
            </a:r>
            <a:r>
              <a:rPr lang="en-US" b="1">
                <a:ea typeface="+mn-lt"/>
                <a:cs typeface="+mn-lt"/>
              </a:rPr>
              <a:t>Technology Readiness Checklist</a:t>
            </a:r>
            <a:r>
              <a:rPr lang="en-US">
                <a:ea typeface="+mn-lt"/>
                <a:cs typeface="+mn-lt"/>
              </a:rPr>
              <a:t>)</a:t>
            </a:r>
            <a:endParaRPr lang="en-US">
              <a:cs typeface="Calibri"/>
            </a:endParaRPr>
          </a:p>
          <a:p>
            <a:pPr lvl="2"/>
            <a:r>
              <a:rPr lang="en-US" i="1">
                <a:ea typeface="+mn-lt"/>
                <a:cs typeface="+mn-lt"/>
              </a:rPr>
              <a:t>Each year schools need to verify “Tech Readiness”.  </a:t>
            </a:r>
          </a:p>
          <a:p>
            <a:pPr lvl="2"/>
            <a:r>
              <a:rPr lang="en-US" i="1">
                <a:ea typeface="+mn-lt"/>
                <a:cs typeface="+mn-lt"/>
              </a:rPr>
              <a:t>This occurs every year for all CBT schools, CBT veteran schools as well as new schools to CBT (</a:t>
            </a:r>
            <a:r>
              <a:rPr lang="en-US" b="1" i="1">
                <a:ea typeface="+mn-lt"/>
                <a:cs typeface="+mn-lt"/>
              </a:rPr>
              <a:t>required by NYSED</a:t>
            </a:r>
            <a:r>
              <a:rPr lang="en-US" i="1">
                <a:ea typeface="+mn-lt"/>
                <a:cs typeface="+mn-lt"/>
              </a:rPr>
              <a:t>)</a:t>
            </a:r>
            <a:endParaRPr lang="en-US" i="1">
              <a:cs typeface="Calibri"/>
            </a:endParaRPr>
          </a:p>
          <a:p>
            <a:pPr lvl="1"/>
            <a:r>
              <a:rPr lang="en-US" b="1">
                <a:ea typeface="+mn-lt"/>
                <a:cs typeface="+mn-lt"/>
              </a:rPr>
              <a:t>Your tech person MUST be available during the CBT testing windows!!</a:t>
            </a:r>
            <a:endParaRPr lang="en-US">
              <a:ea typeface="+mn-lt"/>
              <a:cs typeface="+mn-lt"/>
            </a:endParaRPr>
          </a:p>
          <a:p>
            <a:pPr lvl="1">
              <a:buClr>
                <a:srgbClr val="726056"/>
              </a:buClr>
            </a:pPr>
            <a:endParaRPr lang="en-US" b="1">
              <a:ea typeface="+mn-lt"/>
              <a:cs typeface="+mn-lt"/>
            </a:endParaRPr>
          </a:p>
          <a:p>
            <a:r>
              <a:rPr lang="en-US">
                <a:ea typeface="+mn-lt"/>
                <a:cs typeface="+mn-lt"/>
              </a:rPr>
              <a:t>When a school grade/content area moves to operational CBT.  That grade level/content area student(s) would need an IEP or 504 to take the paper version of that test, instead of taking it via CBT.  </a:t>
            </a:r>
            <a:r>
              <a:rPr lang="en-US" i="1">
                <a:ea typeface="+mn-lt"/>
                <a:cs typeface="+mn-lt"/>
              </a:rPr>
              <a:t>Not doing so could equate to an Administrator Error.</a:t>
            </a:r>
            <a:endParaRPr lang="en-US" i="1">
              <a:cs typeface="Calibri"/>
            </a:endParaRPr>
          </a:p>
          <a:p>
            <a:endParaRPr lang="en-US" i="1">
              <a:ea typeface="+mn-lt"/>
              <a:cs typeface="+mn-lt"/>
            </a:endParaRPr>
          </a:p>
          <a:p>
            <a:r>
              <a:rPr lang="en-US">
                <a:ea typeface="+mn-lt"/>
                <a:cs typeface="+mn-lt"/>
              </a:rPr>
              <a:t>A student cannot be given certain accommodations in CBT without having an IEP or 504 for that accommodation. </a:t>
            </a:r>
            <a:r>
              <a:rPr lang="en-US" i="1">
                <a:ea typeface="+mn-lt"/>
                <a:cs typeface="+mn-lt"/>
              </a:rPr>
              <a:t> </a:t>
            </a:r>
            <a:r>
              <a:rPr lang="en-US">
                <a:ea typeface="+mn-lt"/>
                <a:cs typeface="+mn-lt"/>
              </a:rPr>
              <a:t>You should become familiar with the CBT accommodations.</a:t>
            </a:r>
            <a:endParaRPr lang="en-US"/>
          </a:p>
          <a:p>
            <a:pPr marL="114300" indent="0">
              <a:buNone/>
            </a:pPr>
            <a:endParaRPr lang="en-US">
              <a:cs typeface="Calibri"/>
            </a:endParaRPr>
          </a:p>
          <a:p>
            <a:r>
              <a:rPr lang="en-US" b="1">
                <a:ea typeface="+mn-lt"/>
                <a:cs typeface="+mn-lt"/>
                <a:hlinkClick r:id="rId4"/>
              </a:rPr>
              <a:t>CBT RESOURCES (SECTION ON CBT SUPPORT)</a:t>
            </a:r>
            <a:r>
              <a:rPr lang="en-US" b="1">
                <a:ea typeface="+mn-lt"/>
                <a:cs typeface="+mn-lt"/>
              </a:rPr>
              <a:t> &lt;&lt; LINK</a:t>
            </a:r>
            <a:r>
              <a:rPr lang="en-US">
                <a:ea typeface="+mn-lt"/>
                <a:cs typeface="+mn-lt"/>
              </a:rPr>
              <a:t> </a:t>
            </a:r>
            <a:endParaRPr lang="en-US"/>
          </a:p>
        </p:txBody>
      </p:sp>
      <p:sp>
        <p:nvSpPr>
          <p:cNvPr id="4" name="Slide Number Placeholder 3">
            <a:extLst>
              <a:ext uri="{FF2B5EF4-FFF2-40B4-BE49-F238E27FC236}">
                <a16:creationId xmlns:a16="http://schemas.microsoft.com/office/drawing/2014/main" id="{A6725A1D-CACB-46DC-8F52-9D9A701C29AD}"/>
              </a:ext>
            </a:extLst>
          </p:cNvPr>
          <p:cNvSpPr>
            <a:spLocks noGrp="1"/>
          </p:cNvSpPr>
          <p:nvPr>
            <p:ph type="sldNum" sz="quarter" idx="12"/>
          </p:nvPr>
        </p:nvSpPr>
        <p:spPr/>
        <p:txBody>
          <a:bodyPr/>
          <a:lstStyle/>
          <a:p>
            <a:fld id="{38BC901B-B5E4-4A47-8F67-5F155DBF4CDE}" type="slidenum">
              <a:rPr lang="en-US" smtClean="0"/>
              <a:pPr/>
              <a:t>57</a:t>
            </a:fld>
            <a:endParaRPr lang="en-US"/>
          </a:p>
        </p:txBody>
      </p:sp>
    </p:spTree>
    <p:extLst>
      <p:ext uri="{BB962C8B-B14F-4D97-AF65-F5344CB8AC3E}">
        <p14:creationId xmlns:p14="http://schemas.microsoft.com/office/powerpoint/2010/main" val="42886310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43B6E-F720-4947-8E3E-1ACB7B528696}"/>
              </a:ext>
            </a:extLst>
          </p:cNvPr>
          <p:cNvSpPr>
            <a:spLocks noGrp="1"/>
          </p:cNvSpPr>
          <p:nvPr>
            <p:ph type="title"/>
          </p:nvPr>
        </p:nvSpPr>
        <p:spPr>
          <a:xfrm>
            <a:off x="1981200" y="274639"/>
            <a:ext cx="7620000" cy="1220755"/>
          </a:xfrm>
        </p:spPr>
        <p:txBody>
          <a:bodyPr/>
          <a:lstStyle/>
          <a:p>
            <a:endParaRPr lang="en-US" sz="2400">
              <a:ea typeface="+mj-lt"/>
              <a:cs typeface="+mj-lt"/>
            </a:endParaRPr>
          </a:p>
          <a:p>
            <a:endParaRPr lang="en-US">
              <a:ea typeface="Cambria"/>
            </a:endParaRPr>
          </a:p>
        </p:txBody>
      </p:sp>
      <p:sp>
        <p:nvSpPr>
          <p:cNvPr id="3" name="Content Placeholder 2">
            <a:extLst>
              <a:ext uri="{FF2B5EF4-FFF2-40B4-BE49-F238E27FC236}">
                <a16:creationId xmlns:a16="http://schemas.microsoft.com/office/drawing/2014/main" id="{2E51D473-7602-4D6C-A020-280CAA936E65}"/>
              </a:ext>
            </a:extLst>
          </p:cNvPr>
          <p:cNvSpPr>
            <a:spLocks noGrp="1"/>
          </p:cNvSpPr>
          <p:nvPr>
            <p:ph idx="1"/>
          </p:nvPr>
        </p:nvSpPr>
        <p:spPr>
          <a:xfrm>
            <a:off x="396990" y="1232351"/>
            <a:ext cx="10462845" cy="5627369"/>
          </a:xfrm>
        </p:spPr>
        <p:txBody>
          <a:bodyPr vert="horz" lIns="91440" tIns="45720" rIns="91440" bIns="45720" rtlCol="0" anchor="t">
            <a:normAutofit/>
          </a:bodyPr>
          <a:lstStyle/>
          <a:p>
            <a:pPr marL="114300" indent="0" algn="ctr">
              <a:buNone/>
            </a:pPr>
            <a:r>
              <a:rPr lang="en-US"/>
              <a:t>(</a:t>
            </a:r>
            <a:r>
              <a:rPr lang="en-US" b="1">
                <a:solidFill>
                  <a:srgbClr val="00B050"/>
                </a:solidFill>
                <a:hlinkClick r:id="rId3">
                  <a:extLst>
                    <a:ext uri="{A12FA001-AC4F-418D-AE19-62706E023703}">
                      <ahyp:hlinkClr xmlns:ahyp="http://schemas.microsoft.com/office/drawing/2018/hyperlinkcolor" val="tx"/>
                    </a:ext>
                  </a:extLst>
                </a:hlinkClick>
              </a:rPr>
              <a:t>found on CBTsupport Website</a:t>
            </a:r>
            <a:r>
              <a:rPr lang="en-US"/>
              <a:t>)</a:t>
            </a:r>
            <a:endParaRPr lang="en-US">
              <a:cs typeface="Calibri"/>
            </a:endParaRPr>
          </a:p>
          <a:p>
            <a:endParaRPr lang="en-US" sz="800" b="1">
              <a:cs typeface="Calibri"/>
            </a:endParaRPr>
          </a:p>
          <a:p>
            <a:pPr marL="114300" indent="0">
              <a:buNone/>
            </a:pPr>
            <a:r>
              <a:rPr lang="en-US" b="1">
                <a:ea typeface="Calibri"/>
                <a:cs typeface="Calibri"/>
              </a:rPr>
              <a:t>                               Technology Readiness opened in Nextera Admin October 3rd</a:t>
            </a:r>
          </a:p>
          <a:p>
            <a:pPr marL="114300" indent="0">
              <a:buNone/>
            </a:pPr>
            <a:r>
              <a:rPr lang="en-US">
                <a:ea typeface="Calibri"/>
                <a:cs typeface="Calibri"/>
              </a:rPr>
              <a:t>                     (Please Note: Tech Readiness is required by all CBT schools … every year)</a:t>
            </a:r>
            <a:endParaRPr lang="en-US"/>
          </a:p>
          <a:p>
            <a:pPr marL="114300" indent="0">
              <a:buNone/>
            </a:pPr>
            <a:r>
              <a:rPr lang="en-US" b="1">
                <a:solidFill>
                  <a:srgbClr val="2109AF"/>
                </a:solidFill>
                <a:ea typeface="Calibri"/>
                <a:cs typeface="Calibri"/>
              </a:rPr>
              <a:t>                         DEADLINE to complete TECH-READNESS This Year:</a:t>
            </a:r>
            <a:r>
              <a:rPr lang="en-US" b="1">
                <a:ea typeface="Calibri"/>
                <a:cs typeface="Calibri"/>
              </a:rPr>
              <a:t>  </a:t>
            </a:r>
            <a:r>
              <a:rPr lang="en-US" b="1">
                <a:solidFill>
                  <a:srgbClr val="C00000"/>
                </a:solidFill>
                <a:ea typeface="Calibri"/>
                <a:cs typeface="Calibri"/>
              </a:rPr>
              <a:t>December 29th</a:t>
            </a:r>
          </a:p>
          <a:p>
            <a:pPr marL="114300" indent="0">
              <a:buNone/>
            </a:pPr>
            <a:r>
              <a:rPr lang="en-US" b="1">
                <a:ea typeface="Calibri"/>
                <a:cs typeface="Calibri"/>
              </a:rPr>
              <a:t>   </a:t>
            </a:r>
            <a:r>
              <a:rPr lang="en-US" sz="1800" b="1">
                <a:ea typeface="Calibri"/>
                <a:cs typeface="Calibri"/>
              </a:rPr>
              <a:t>Below are a few links to CBT support articles that will help your school with the Tech Readiness process</a:t>
            </a:r>
          </a:p>
          <a:p>
            <a:r>
              <a:rPr lang="en-US" b="1">
                <a:hlinkClick r:id="rId4"/>
              </a:rPr>
              <a:t>Do I need to verify Technology Readiness if my school has ordered Grades 3-8 operational CBT ELA or Math?</a:t>
            </a:r>
            <a:r>
              <a:rPr lang="en-US" b="1"/>
              <a:t>   </a:t>
            </a:r>
            <a:r>
              <a:rPr lang="en-US" sz="1400"/>
              <a:t>(this article also has a </a:t>
            </a:r>
            <a:r>
              <a:rPr lang="en-US" sz="1400" b="1"/>
              <a:t>CBT Technology Readiness - Quick Reference</a:t>
            </a:r>
            <a:r>
              <a:rPr lang="en-US" sz="1400"/>
              <a:t> </a:t>
            </a:r>
            <a:r>
              <a:rPr lang="en-US" sz="1400" b="1"/>
              <a:t>Guide</a:t>
            </a:r>
            <a:r>
              <a:rPr lang="en-US" sz="1400"/>
              <a:t>  document available via a link at the bottom of this article)</a:t>
            </a:r>
            <a:endParaRPr lang="en-US"/>
          </a:p>
          <a:p>
            <a:endParaRPr lang="en-US" sz="1400"/>
          </a:p>
          <a:p>
            <a:r>
              <a:rPr lang="en-US" b="1">
                <a:hlinkClick r:id="rId5"/>
              </a:rPr>
              <a:t>How can I test my school's internet network for supporting the operational CBT administration?</a:t>
            </a:r>
            <a:endParaRPr lang="en-US">
              <a:cs typeface="Calibri"/>
            </a:endParaRPr>
          </a:p>
          <a:p>
            <a:endParaRPr lang="en-US" sz="1400" b="1">
              <a:ea typeface="Calibri"/>
              <a:cs typeface="Calibri"/>
            </a:endParaRPr>
          </a:p>
          <a:p>
            <a:r>
              <a:rPr lang="en-US" b="1">
                <a:hlinkClick r:id="rId6"/>
              </a:rPr>
              <a:t>Best Practices: Computer-Based Testing "Tech Tips"</a:t>
            </a:r>
            <a:endParaRPr lang="en-US"/>
          </a:p>
          <a:p>
            <a:endParaRPr lang="en-US" sz="1400" b="1">
              <a:ea typeface="Calibri"/>
              <a:cs typeface="Calibri"/>
            </a:endParaRPr>
          </a:p>
          <a:p>
            <a:r>
              <a:rPr lang="en-US" b="1">
                <a:hlinkClick r:id="rId3"/>
              </a:rPr>
              <a:t>There are many more resources the NYSED CBTsupport.</a:t>
            </a:r>
            <a:r>
              <a:rPr lang="en-US" b="1"/>
              <a:t> </a:t>
            </a:r>
            <a:endParaRPr lang="en-US"/>
          </a:p>
          <a:p>
            <a:endParaRPr lang="en-US" b="1">
              <a:cs typeface="Calibri"/>
            </a:endParaRPr>
          </a:p>
          <a:p>
            <a:endParaRPr lang="en-US" b="1">
              <a:cs typeface="Calibri"/>
            </a:endParaRPr>
          </a:p>
          <a:p>
            <a:pPr marL="114300" indent="0">
              <a:buNone/>
            </a:pPr>
            <a:endParaRPr lang="en-US" b="1">
              <a:cs typeface="Calibri"/>
            </a:endParaRPr>
          </a:p>
          <a:p>
            <a:endParaRPr lang="en-US">
              <a:cs typeface="Calibri"/>
            </a:endParaRPr>
          </a:p>
        </p:txBody>
      </p:sp>
      <p:sp>
        <p:nvSpPr>
          <p:cNvPr id="4" name="Slide Number Placeholder 3">
            <a:extLst>
              <a:ext uri="{FF2B5EF4-FFF2-40B4-BE49-F238E27FC236}">
                <a16:creationId xmlns:a16="http://schemas.microsoft.com/office/drawing/2014/main" id="{0A07F6CC-3EE6-4239-AB61-0CF7F8125F79}"/>
              </a:ext>
            </a:extLst>
          </p:cNvPr>
          <p:cNvSpPr>
            <a:spLocks noGrp="1"/>
          </p:cNvSpPr>
          <p:nvPr>
            <p:ph type="sldNum" sz="quarter" idx="12"/>
          </p:nvPr>
        </p:nvSpPr>
        <p:spPr/>
        <p:txBody>
          <a:bodyPr/>
          <a:lstStyle/>
          <a:p>
            <a:fld id="{38BC901B-B5E4-4A47-8F67-5F155DBF4CDE}" type="slidenum">
              <a:rPr lang="en-US" smtClean="0"/>
              <a:pPr/>
              <a:t>58</a:t>
            </a:fld>
            <a:endParaRPr lang="en-US"/>
          </a:p>
        </p:txBody>
      </p:sp>
      <p:sp>
        <p:nvSpPr>
          <p:cNvPr id="5" name="TextBox 4">
            <a:extLst>
              <a:ext uri="{FF2B5EF4-FFF2-40B4-BE49-F238E27FC236}">
                <a16:creationId xmlns:a16="http://schemas.microsoft.com/office/drawing/2014/main" id="{82B61D0A-2DFB-48BF-BDAB-04E43B7F0157}"/>
              </a:ext>
            </a:extLst>
          </p:cNvPr>
          <p:cNvSpPr txBox="1"/>
          <p:nvPr/>
        </p:nvSpPr>
        <p:spPr>
          <a:xfrm>
            <a:off x="2111830" y="494523"/>
            <a:ext cx="737740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solidFill>
                  <a:srgbClr val="2109AF"/>
                </a:solidFill>
                <a:latin typeface="Cambria"/>
                <a:ea typeface="Cambria"/>
                <a:cs typeface="+mn-lt"/>
              </a:rPr>
              <a:t>CBT Technology Readiness</a:t>
            </a:r>
          </a:p>
        </p:txBody>
      </p:sp>
    </p:spTree>
    <p:extLst>
      <p:ext uri="{BB962C8B-B14F-4D97-AF65-F5344CB8AC3E}">
        <p14:creationId xmlns:p14="http://schemas.microsoft.com/office/powerpoint/2010/main" val="12320355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0E443-4899-663D-FC40-4A2391AAE595}"/>
              </a:ext>
            </a:extLst>
          </p:cNvPr>
          <p:cNvSpPr>
            <a:spLocks noGrp="1"/>
          </p:cNvSpPr>
          <p:nvPr>
            <p:ph type="title"/>
          </p:nvPr>
        </p:nvSpPr>
        <p:spPr>
          <a:xfrm>
            <a:off x="609600" y="76716"/>
            <a:ext cx="10160000" cy="964871"/>
          </a:xfrm>
        </p:spPr>
        <p:txBody>
          <a:bodyPr anchor="ctr">
            <a:normAutofit fontScale="90000"/>
          </a:bodyPr>
          <a:lstStyle/>
          <a:p>
            <a:pPr>
              <a:lnSpc>
                <a:spcPct val="90000"/>
              </a:lnSpc>
            </a:pPr>
            <a:r>
              <a:rPr lang="en-US" sz="3200" b="1"/>
              <a:t>                                         Nextera Set-Up and Clean-Up</a:t>
            </a:r>
            <a:br>
              <a:rPr lang="en-US" sz="3200" b="1"/>
            </a:br>
            <a:r>
              <a:rPr lang="en-US" sz="3200" b="1"/>
              <a:t>                High Level Overview for Computer Based Testing.</a:t>
            </a:r>
          </a:p>
        </p:txBody>
      </p:sp>
      <p:pic>
        <p:nvPicPr>
          <p:cNvPr id="8" name="Content Placeholder 7">
            <a:extLst>
              <a:ext uri="{FF2B5EF4-FFF2-40B4-BE49-F238E27FC236}">
                <a16:creationId xmlns:a16="http://schemas.microsoft.com/office/drawing/2014/main" id="{B6A46430-2CE5-C719-8CE5-218F6E688233}"/>
              </a:ext>
            </a:extLst>
          </p:cNvPr>
          <p:cNvPicPr>
            <a:picLocks noGrp="1" noChangeAspect="1"/>
          </p:cNvPicPr>
          <p:nvPr>
            <p:ph idx="1"/>
          </p:nvPr>
        </p:nvPicPr>
        <p:blipFill>
          <a:blip r:embed="rId3"/>
          <a:stretch>
            <a:fillRect/>
          </a:stretch>
        </p:blipFill>
        <p:spPr>
          <a:xfrm>
            <a:off x="2345098" y="1085604"/>
            <a:ext cx="6985886" cy="5404262"/>
          </a:xfrm>
          <a:noFill/>
        </p:spPr>
      </p:pic>
      <p:sp>
        <p:nvSpPr>
          <p:cNvPr id="4" name="Slide Number Placeholder 3">
            <a:extLst>
              <a:ext uri="{FF2B5EF4-FFF2-40B4-BE49-F238E27FC236}">
                <a16:creationId xmlns:a16="http://schemas.microsoft.com/office/drawing/2014/main" id="{CDA69CD2-7515-B59A-431C-ECEE2AA2DD6B}"/>
              </a:ext>
            </a:extLst>
          </p:cNvPr>
          <p:cNvSpPr>
            <a:spLocks noGrp="1"/>
          </p:cNvSpPr>
          <p:nvPr>
            <p:ph type="sldNum" sz="quarter" idx="12"/>
          </p:nvPr>
        </p:nvSpPr>
        <p:spPr>
          <a:xfrm>
            <a:off x="11375717" y="5648960"/>
            <a:ext cx="731520" cy="396240"/>
          </a:xfrm>
        </p:spPr>
        <p:txBody>
          <a:bodyPr anchor="ctr">
            <a:normAutofit/>
          </a:bodyPr>
          <a:lstStyle/>
          <a:p>
            <a:pPr>
              <a:spcAft>
                <a:spcPts val="600"/>
              </a:spcAft>
            </a:pPr>
            <a:fld id="{38BC901B-B5E4-4A47-8F67-5F155DBF4CDE}" type="slidenum">
              <a:rPr lang="en-US" smtClean="0"/>
              <a:pPr>
                <a:spcAft>
                  <a:spcPts val="600"/>
                </a:spcAft>
              </a:pPr>
              <a:t>59</a:t>
            </a:fld>
            <a:endParaRPr lang="en-US"/>
          </a:p>
        </p:txBody>
      </p:sp>
    </p:spTree>
    <p:extLst>
      <p:ext uri="{BB962C8B-B14F-4D97-AF65-F5344CB8AC3E}">
        <p14:creationId xmlns:p14="http://schemas.microsoft.com/office/powerpoint/2010/main" val="2344141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C8C72-FB13-45EE-B9F3-3B5B2A8A92AF}"/>
              </a:ext>
            </a:extLst>
          </p:cNvPr>
          <p:cNvSpPr>
            <a:spLocks noGrp="1"/>
          </p:cNvSpPr>
          <p:nvPr>
            <p:ph type="title"/>
          </p:nvPr>
        </p:nvSpPr>
        <p:spPr/>
        <p:txBody>
          <a:bodyPr/>
          <a:lstStyle/>
          <a:p>
            <a:r>
              <a:rPr lang="en-US">
                <a:ea typeface="Cambria"/>
              </a:rPr>
              <a:t>2023-2024 Staff SIRS Changes</a:t>
            </a:r>
          </a:p>
        </p:txBody>
      </p:sp>
      <p:sp>
        <p:nvSpPr>
          <p:cNvPr id="3" name="Content Placeholder 2">
            <a:extLst>
              <a:ext uri="{FF2B5EF4-FFF2-40B4-BE49-F238E27FC236}">
                <a16:creationId xmlns:a16="http://schemas.microsoft.com/office/drawing/2014/main" id="{E88F526F-4B91-475E-B3EE-2E86A41A2BDB}"/>
              </a:ext>
            </a:extLst>
          </p:cNvPr>
          <p:cNvSpPr>
            <a:spLocks noGrp="1"/>
          </p:cNvSpPr>
          <p:nvPr>
            <p:ph idx="1"/>
          </p:nvPr>
        </p:nvSpPr>
        <p:spPr>
          <a:xfrm>
            <a:off x="602877" y="1600201"/>
            <a:ext cx="4860072" cy="4867589"/>
          </a:xfrm>
        </p:spPr>
        <p:txBody>
          <a:bodyPr vert="horz" lIns="91440" tIns="45720" rIns="91440" bIns="45720" rtlCol="0" anchor="t">
            <a:normAutofit/>
          </a:bodyPr>
          <a:lstStyle/>
          <a:p>
            <a:r>
              <a:rPr lang="en-US" sz="2400" b="1">
                <a:cs typeface="Calibri"/>
              </a:rPr>
              <a:t>Staff Assignment</a:t>
            </a:r>
          </a:p>
          <a:p>
            <a:pPr lvl="1"/>
            <a:r>
              <a:rPr lang="en-US" sz="2400">
                <a:ea typeface="+mn-lt"/>
                <a:cs typeface="Calibri"/>
              </a:rPr>
              <a:t>Code changes for counselors and nurses</a:t>
            </a:r>
          </a:p>
          <a:p>
            <a:r>
              <a:rPr lang="en-US" sz="2400" b="1">
                <a:ea typeface="+mn-lt"/>
                <a:cs typeface="Calibri"/>
              </a:rPr>
              <a:t>Staff Snapshot</a:t>
            </a:r>
            <a:endParaRPr lang="en-US" sz="2400">
              <a:ea typeface="+mn-lt"/>
              <a:cs typeface="Calibri"/>
            </a:endParaRPr>
          </a:p>
          <a:p>
            <a:pPr lvl="1"/>
            <a:r>
              <a:rPr lang="en-US" sz="2400" b="1">
                <a:ea typeface="+mn-lt"/>
                <a:cs typeface="Calibri"/>
              </a:rPr>
              <a:t>Years of Teaching Experience: </a:t>
            </a:r>
            <a:r>
              <a:rPr lang="en-US" sz="2400">
                <a:ea typeface="+mn-lt"/>
                <a:cs typeface="Calibri"/>
              </a:rPr>
              <a:t>teachers new to the LEA should be asked to provide years of prior experience</a:t>
            </a:r>
          </a:p>
          <a:p>
            <a:pPr lvl="1"/>
            <a:r>
              <a:rPr lang="en-US" sz="2400">
                <a:ea typeface="+mn-lt"/>
                <a:cs typeface="Calibri"/>
              </a:rPr>
              <a:t>Should include non-teaching professional assignments as well</a:t>
            </a:r>
          </a:p>
          <a:p>
            <a:pPr lvl="1"/>
            <a:endParaRPr lang="en-US" sz="2200">
              <a:ea typeface="+mn-lt"/>
              <a:cs typeface="Calibri"/>
            </a:endParaRPr>
          </a:p>
          <a:p>
            <a:pPr lvl="1"/>
            <a:endParaRPr lang="en-US" sz="2400">
              <a:ea typeface="+mn-lt"/>
              <a:cs typeface="+mn-lt"/>
            </a:endParaRPr>
          </a:p>
        </p:txBody>
      </p:sp>
      <p:sp>
        <p:nvSpPr>
          <p:cNvPr id="4" name="Slide Number Placeholder 3">
            <a:extLst>
              <a:ext uri="{FF2B5EF4-FFF2-40B4-BE49-F238E27FC236}">
                <a16:creationId xmlns:a16="http://schemas.microsoft.com/office/drawing/2014/main" id="{A4DD78A2-4F02-4360-AD08-3047ECC02A36}"/>
              </a:ext>
            </a:extLst>
          </p:cNvPr>
          <p:cNvSpPr>
            <a:spLocks noGrp="1"/>
          </p:cNvSpPr>
          <p:nvPr>
            <p:ph type="sldNum" sz="quarter" idx="12"/>
          </p:nvPr>
        </p:nvSpPr>
        <p:spPr/>
        <p:txBody>
          <a:bodyPr/>
          <a:lstStyle/>
          <a:p>
            <a:fld id="{38BC901B-B5E4-4A47-8F67-5F155DBF4CDE}" type="slidenum">
              <a:rPr lang="en-US" smtClean="0"/>
              <a:pPr/>
              <a:t>6</a:t>
            </a:fld>
            <a:endParaRPr lang="en-US"/>
          </a:p>
        </p:txBody>
      </p:sp>
      <p:pic>
        <p:nvPicPr>
          <p:cNvPr id="7" name="Picture 6">
            <a:extLst>
              <a:ext uri="{FF2B5EF4-FFF2-40B4-BE49-F238E27FC236}">
                <a16:creationId xmlns:a16="http://schemas.microsoft.com/office/drawing/2014/main" id="{1096238B-A491-731D-C75A-A6E26A1F030B}"/>
              </a:ext>
            </a:extLst>
          </p:cNvPr>
          <p:cNvPicPr>
            <a:picLocks noChangeAspect="1"/>
          </p:cNvPicPr>
          <p:nvPr/>
        </p:nvPicPr>
        <p:blipFill>
          <a:blip r:embed="rId3"/>
          <a:stretch>
            <a:fillRect/>
          </a:stretch>
        </p:blipFill>
        <p:spPr>
          <a:xfrm>
            <a:off x="5462949" y="1666953"/>
            <a:ext cx="5780952" cy="1257143"/>
          </a:xfrm>
          <a:prstGeom prst="rect">
            <a:avLst/>
          </a:prstGeom>
        </p:spPr>
      </p:pic>
      <p:graphicFrame>
        <p:nvGraphicFramePr>
          <p:cNvPr id="9" name="Table 8">
            <a:extLst>
              <a:ext uri="{FF2B5EF4-FFF2-40B4-BE49-F238E27FC236}">
                <a16:creationId xmlns:a16="http://schemas.microsoft.com/office/drawing/2014/main" id="{F5FCFAFE-C9F7-C412-60E3-760A55EB957F}"/>
              </a:ext>
            </a:extLst>
          </p:cNvPr>
          <p:cNvGraphicFramePr>
            <a:graphicFrameLocks noGrp="1"/>
          </p:cNvGraphicFramePr>
          <p:nvPr/>
        </p:nvGraphicFramePr>
        <p:xfrm>
          <a:off x="5541819" y="3042920"/>
          <a:ext cx="5532581" cy="2834640"/>
        </p:xfrm>
        <a:graphic>
          <a:graphicData uri="http://schemas.openxmlformats.org/drawingml/2006/table">
            <a:tbl>
              <a:tblPr>
                <a:tableStyleId>{5C22544A-7EE6-4342-B048-85BDC9FD1C3A}</a:tableStyleId>
              </a:tblPr>
              <a:tblGrid>
                <a:gridCol w="609272">
                  <a:extLst>
                    <a:ext uri="{9D8B030D-6E8A-4147-A177-3AD203B41FA5}">
                      <a16:colId xmlns:a16="http://schemas.microsoft.com/office/drawing/2014/main" val="3879181673"/>
                    </a:ext>
                  </a:extLst>
                </a:gridCol>
                <a:gridCol w="1513352">
                  <a:extLst>
                    <a:ext uri="{9D8B030D-6E8A-4147-A177-3AD203B41FA5}">
                      <a16:colId xmlns:a16="http://schemas.microsoft.com/office/drawing/2014/main" val="794569514"/>
                    </a:ext>
                  </a:extLst>
                </a:gridCol>
                <a:gridCol w="419821">
                  <a:extLst>
                    <a:ext uri="{9D8B030D-6E8A-4147-A177-3AD203B41FA5}">
                      <a16:colId xmlns:a16="http://schemas.microsoft.com/office/drawing/2014/main" val="5375985"/>
                    </a:ext>
                  </a:extLst>
                </a:gridCol>
                <a:gridCol w="2990136">
                  <a:extLst>
                    <a:ext uri="{9D8B030D-6E8A-4147-A177-3AD203B41FA5}">
                      <a16:colId xmlns:a16="http://schemas.microsoft.com/office/drawing/2014/main" val="2494016986"/>
                    </a:ext>
                  </a:extLst>
                </a:gridCol>
              </a:tblGrid>
              <a:tr h="147060">
                <a:tc>
                  <a:txBody>
                    <a:bodyPr/>
                    <a:lstStyle/>
                    <a:p>
                      <a:pPr algn="ctr" fontAlgn="b"/>
                      <a:r>
                        <a:rPr lang="en-US" sz="1100" u="none" strike="noStrike">
                          <a:effectLst/>
                        </a:rPr>
                        <a:t>ACTION</a:t>
                      </a:r>
                      <a:endParaRPr lang="en-US" sz="11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tc>
                  <a:txBody>
                    <a:bodyPr/>
                    <a:lstStyle/>
                    <a:p>
                      <a:pPr algn="ctr" fontAlgn="b"/>
                      <a:r>
                        <a:rPr lang="en-US" sz="1100" u="none" strike="noStrike">
                          <a:effectLst/>
                        </a:rPr>
                        <a:t>LOOKUP_NAME</a:t>
                      </a:r>
                      <a:endParaRPr lang="en-US" sz="11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tc>
                  <a:txBody>
                    <a:bodyPr/>
                    <a:lstStyle/>
                    <a:p>
                      <a:pPr algn="l" fontAlgn="b"/>
                      <a:r>
                        <a:rPr lang="en-US" sz="1100" u="none" strike="noStrike">
                          <a:effectLst/>
                        </a:rPr>
                        <a:t>CODE</a:t>
                      </a:r>
                      <a:endParaRPr lang="en-US" sz="11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tc>
                  <a:txBody>
                    <a:bodyPr/>
                    <a:lstStyle/>
                    <a:p>
                      <a:pPr algn="ctr" fontAlgn="b"/>
                      <a:r>
                        <a:rPr lang="en-US" sz="1100" u="none" strike="noStrike">
                          <a:effectLst/>
                        </a:rPr>
                        <a:t>DESC</a:t>
                      </a:r>
                      <a:endParaRPr lang="en-US" sz="11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extLst>
                  <a:ext uri="{0D108BD9-81ED-4DB2-BD59-A6C34878D82A}">
                    <a16:rowId xmlns:a16="http://schemas.microsoft.com/office/drawing/2014/main" val="4029603314"/>
                  </a:ext>
                </a:extLst>
              </a:tr>
              <a:tr h="147060">
                <a:tc>
                  <a:txBody>
                    <a:bodyPr/>
                    <a:lstStyle/>
                    <a:p>
                      <a:pPr algn="l" fontAlgn="b"/>
                      <a:r>
                        <a:rPr lang="en-US" sz="1100" u="none" strike="noStrike">
                          <a:effectLst/>
                        </a:rPr>
                        <a:t>ADD</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99"/>
                    </a:solidFill>
                  </a:tcPr>
                </a:tc>
                <a:tc>
                  <a:txBody>
                    <a:bodyPr/>
                    <a:lstStyle/>
                    <a:p>
                      <a:pPr algn="l" fontAlgn="b"/>
                      <a:r>
                        <a:rPr lang="en-US" sz="1100" u="none" strike="noStrike">
                          <a:effectLst/>
                        </a:rPr>
                        <a:t>STAFF ASSIGN CODES</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99"/>
                    </a:solidFill>
                  </a:tcPr>
                </a:tc>
                <a:tc>
                  <a:txBody>
                    <a:bodyPr/>
                    <a:lstStyle/>
                    <a:p>
                      <a:pPr algn="l" fontAlgn="b"/>
                      <a:r>
                        <a:rPr lang="en-US" sz="1100" u="none" strike="noStrike">
                          <a:effectLst/>
                        </a:rPr>
                        <a:t>0717</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99"/>
                    </a:solidFill>
                  </a:tcPr>
                </a:tc>
                <a:tc>
                  <a:txBody>
                    <a:bodyPr/>
                    <a:lstStyle/>
                    <a:p>
                      <a:pPr algn="l" fontAlgn="b"/>
                      <a:r>
                        <a:rPr lang="en-US" sz="1100" u="none" strike="noStrike">
                          <a:effectLst/>
                        </a:rPr>
                        <a:t>DIRECTOR OF DIVERSITY, EQUITY AND INCLUSION</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99"/>
                    </a:solidFill>
                  </a:tcPr>
                </a:tc>
                <a:extLst>
                  <a:ext uri="{0D108BD9-81ED-4DB2-BD59-A6C34878D82A}">
                    <a16:rowId xmlns:a16="http://schemas.microsoft.com/office/drawing/2014/main" val="675137304"/>
                  </a:ext>
                </a:extLst>
              </a:tr>
              <a:tr h="147060">
                <a:tc>
                  <a:txBody>
                    <a:bodyPr/>
                    <a:lstStyle/>
                    <a:p>
                      <a:pPr algn="l" fontAlgn="b"/>
                      <a:r>
                        <a:rPr lang="en-US" sz="1100" u="none" strike="noStrike">
                          <a:effectLst/>
                        </a:rPr>
                        <a:t>ADD</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99"/>
                    </a:solidFill>
                  </a:tcPr>
                </a:tc>
                <a:tc>
                  <a:txBody>
                    <a:bodyPr/>
                    <a:lstStyle/>
                    <a:p>
                      <a:pPr algn="l" fontAlgn="b"/>
                      <a:r>
                        <a:rPr lang="en-US" sz="1100" u="none" strike="noStrike">
                          <a:effectLst/>
                        </a:rPr>
                        <a:t>STAFF ASSIGN CODES</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99"/>
                    </a:solidFill>
                  </a:tcPr>
                </a:tc>
                <a:tc>
                  <a:txBody>
                    <a:bodyPr/>
                    <a:lstStyle/>
                    <a:p>
                      <a:pPr algn="l" fontAlgn="b"/>
                      <a:r>
                        <a:rPr lang="en-US" sz="1100" u="none" strike="noStrike">
                          <a:effectLst/>
                        </a:rPr>
                        <a:t>2214</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99"/>
                    </a:solidFill>
                  </a:tcPr>
                </a:tc>
                <a:tc>
                  <a:txBody>
                    <a:bodyPr/>
                    <a:lstStyle/>
                    <a:p>
                      <a:pPr algn="l" fontAlgn="b"/>
                      <a:r>
                        <a:rPr lang="en-US" sz="1100" u="none" strike="noStrike">
                          <a:effectLst/>
                        </a:rPr>
                        <a:t>PHYSICIAN ASSISTANT</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99"/>
                    </a:solidFill>
                  </a:tcPr>
                </a:tc>
                <a:extLst>
                  <a:ext uri="{0D108BD9-81ED-4DB2-BD59-A6C34878D82A}">
                    <a16:rowId xmlns:a16="http://schemas.microsoft.com/office/drawing/2014/main" val="449737026"/>
                  </a:ext>
                </a:extLst>
              </a:tr>
              <a:tr h="147060">
                <a:tc>
                  <a:txBody>
                    <a:bodyPr/>
                    <a:lstStyle/>
                    <a:p>
                      <a:pPr algn="l" fontAlgn="b"/>
                      <a:r>
                        <a:rPr lang="en-US" sz="1100" u="none" strike="noStrike">
                          <a:effectLst/>
                        </a:rPr>
                        <a:t>ADD</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99"/>
                    </a:solidFill>
                  </a:tcPr>
                </a:tc>
                <a:tc>
                  <a:txBody>
                    <a:bodyPr/>
                    <a:lstStyle/>
                    <a:p>
                      <a:pPr algn="l" fontAlgn="b"/>
                      <a:r>
                        <a:rPr lang="en-US" sz="1100" u="none" strike="noStrike">
                          <a:effectLst/>
                        </a:rPr>
                        <a:t>STAFF ASSIGN CODES</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99"/>
                    </a:solidFill>
                  </a:tcPr>
                </a:tc>
                <a:tc>
                  <a:txBody>
                    <a:bodyPr/>
                    <a:lstStyle/>
                    <a:p>
                      <a:pPr algn="l" fontAlgn="b"/>
                      <a:r>
                        <a:rPr lang="en-US" sz="1100" u="none" strike="noStrike">
                          <a:effectLst/>
                        </a:rPr>
                        <a:t>4611</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99"/>
                    </a:solidFill>
                  </a:tcPr>
                </a:tc>
                <a:tc>
                  <a:txBody>
                    <a:bodyPr/>
                    <a:lstStyle/>
                    <a:p>
                      <a:pPr algn="l" fontAlgn="b"/>
                      <a:r>
                        <a:rPr lang="en-US" sz="1100" u="none" strike="noStrike">
                          <a:effectLst/>
                        </a:rPr>
                        <a:t>CERTIFIED ATHLETIC TRAINER</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99"/>
                    </a:solidFill>
                  </a:tcPr>
                </a:tc>
                <a:extLst>
                  <a:ext uri="{0D108BD9-81ED-4DB2-BD59-A6C34878D82A}">
                    <a16:rowId xmlns:a16="http://schemas.microsoft.com/office/drawing/2014/main" val="2387547972"/>
                  </a:ext>
                </a:extLst>
              </a:tr>
              <a:tr h="147060">
                <a:tc>
                  <a:txBody>
                    <a:bodyPr/>
                    <a:lstStyle/>
                    <a:p>
                      <a:pPr algn="l" fontAlgn="b"/>
                      <a:r>
                        <a:rPr lang="en-US" sz="1100" u="none" strike="noStrike">
                          <a:effectLst/>
                        </a:rPr>
                        <a:t>REMOVE</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r>
                        <a:rPr lang="en-US" sz="1100" u="none" strike="noStrike">
                          <a:effectLst/>
                        </a:rPr>
                        <a:t>STAFF ASSIGN CODES</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ctr"/>
                      <a:r>
                        <a:rPr lang="en-US" sz="1100" u="none" strike="noStrike">
                          <a:effectLst/>
                        </a:rPr>
                        <a:t>2107</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ctr"/>
                      <a:r>
                        <a:rPr lang="en-US" sz="1100" u="none" strike="noStrike">
                          <a:effectLst/>
                        </a:rPr>
                        <a:t>ELEMENTARY SCHOOL COUNSELOR</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810085363"/>
                  </a:ext>
                </a:extLst>
              </a:tr>
              <a:tr h="147060">
                <a:tc>
                  <a:txBody>
                    <a:bodyPr/>
                    <a:lstStyle/>
                    <a:p>
                      <a:pPr algn="l" fontAlgn="b"/>
                      <a:r>
                        <a:rPr lang="en-US" sz="1100" u="none" strike="noStrike">
                          <a:effectLst/>
                        </a:rPr>
                        <a:t>REMOVE</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r>
                        <a:rPr lang="en-US" sz="1100" u="none" strike="noStrike">
                          <a:effectLst/>
                        </a:rPr>
                        <a:t>STAFF ASSIGN CODES</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ctr"/>
                      <a:r>
                        <a:rPr lang="en-US" sz="1100" u="none" strike="noStrike">
                          <a:effectLst/>
                        </a:rPr>
                        <a:t>2108</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ctr"/>
                      <a:r>
                        <a:rPr lang="en-US" sz="1100" u="none" strike="noStrike">
                          <a:effectLst/>
                        </a:rPr>
                        <a:t>ELEM SCH COUNSELOR-BILINGUAL</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572527913"/>
                  </a:ext>
                </a:extLst>
              </a:tr>
              <a:tr h="147060">
                <a:tc>
                  <a:txBody>
                    <a:bodyPr/>
                    <a:lstStyle/>
                    <a:p>
                      <a:pPr algn="l" fontAlgn="b"/>
                      <a:r>
                        <a:rPr lang="en-US" sz="1100" u="none" strike="noStrike">
                          <a:effectLst/>
                        </a:rPr>
                        <a:t>REMOVE</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r>
                        <a:rPr lang="en-US" sz="1100" u="none" strike="noStrike">
                          <a:effectLst/>
                        </a:rPr>
                        <a:t>STAFF ASSIGN CODES</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ctr"/>
                      <a:r>
                        <a:rPr lang="en-US" sz="1100" u="none" strike="noStrike">
                          <a:effectLst/>
                        </a:rPr>
                        <a:t>2109</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ctr"/>
                      <a:r>
                        <a:rPr lang="en-US" sz="1100" u="none" strike="noStrike">
                          <a:effectLst/>
                        </a:rPr>
                        <a:t>MIDDLE SCHOOL COUNSELOR</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642604583"/>
                  </a:ext>
                </a:extLst>
              </a:tr>
              <a:tr h="147060">
                <a:tc>
                  <a:txBody>
                    <a:bodyPr/>
                    <a:lstStyle/>
                    <a:p>
                      <a:pPr algn="l" fontAlgn="b"/>
                      <a:r>
                        <a:rPr lang="en-US" sz="1100" u="none" strike="noStrike">
                          <a:effectLst/>
                        </a:rPr>
                        <a:t>REMOVE</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r>
                        <a:rPr lang="en-US" sz="1100" u="none" strike="noStrike">
                          <a:effectLst/>
                        </a:rPr>
                        <a:t>STAFF ASSIGN CODES</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ctr"/>
                      <a:r>
                        <a:rPr lang="en-US" sz="1100" u="none" strike="noStrike">
                          <a:effectLst/>
                        </a:rPr>
                        <a:t>2110</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ctr"/>
                      <a:r>
                        <a:rPr lang="en-US" sz="1100" u="none" strike="noStrike">
                          <a:effectLst/>
                        </a:rPr>
                        <a:t>MIDDLE SCH COUNSELOR-BILINGUAL</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30338691"/>
                  </a:ext>
                </a:extLst>
              </a:tr>
              <a:tr h="147060">
                <a:tc>
                  <a:txBody>
                    <a:bodyPr/>
                    <a:lstStyle/>
                    <a:p>
                      <a:pPr algn="l" fontAlgn="b"/>
                      <a:r>
                        <a:rPr lang="en-US" sz="1100" u="none" strike="noStrike">
                          <a:effectLst/>
                        </a:rPr>
                        <a:t>REMOVE</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r>
                        <a:rPr lang="en-US" sz="1100" u="none" strike="noStrike">
                          <a:effectLst/>
                        </a:rPr>
                        <a:t>STAFF ASSIGN CODES</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ctr"/>
                      <a:r>
                        <a:rPr lang="en-US" sz="1100" u="none" strike="noStrike">
                          <a:effectLst/>
                        </a:rPr>
                        <a:t>2111</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ctr"/>
                      <a:r>
                        <a:rPr lang="en-US" sz="1100" u="none" strike="noStrike">
                          <a:effectLst/>
                        </a:rPr>
                        <a:t>JUNIOR HIGH SCHOOL COUNSELOR</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14222430"/>
                  </a:ext>
                </a:extLst>
              </a:tr>
              <a:tr h="147060">
                <a:tc>
                  <a:txBody>
                    <a:bodyPr/>
                    <a:lstStyle/>
                    <a:p>
                      <a:pPr algn="l" fontAlgn="b"/>
                      <a:r>
                        <a:rPr lang="en-US" sz="1100" u="none" strike="noStrike">
                          <a:effectLst/>
                        </a:rPr>
                        <a:t>REMOVE</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r>
                        <a:rPr lang="en-US" sz="1100" u="none" strike="noStrike">
                          <a:effectLst/>
                        </a:rPr>
                        <a:t>STAFF ASSIGN CODES</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ctr"/>
                      <a:r>
                        <a:rPr lang="en-US" sz="1100" u="none" strike="noStrike">
                          <a:effectLst/>
                        </a:rPr>
                        <a:t>2112</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ctr"/>
                      <a:r>
                        <a:rPr lang="en-US" sz="1100" u="none" strike="noStrike">
                          <a:effectLst/>
                        </a:rPr>
                        <a:t>JUNIOR H S COUNSELOR-BILINGUAL</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0928415"/>
                  </a:ext>
                </a:extLst>
              </a:tr>
              <a:tr h="147060">
                <a:tc>
                  <a:txBody>
                    <a:bodyPr/>
                    <a:lstStyle/>
                    <a:p>
                      <a:pPr algn="l" fontAlgn="b"/>
                      <a:r>
                        <a:rPr lang="en-US" sz="1100" u="none" strike="noStrike">
                          <a:effectLst/>
                        </a:rPr>
                        <a:t>REMOVE</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r>
                        <a:rPr lang="en-US" sz="1100" u="none" strike="noStrike">
                          <a:effectLst/>
                        </a:rPr>
                        <a:t>STAFF ASSIGN CODES</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ctr"/>
                      <a:r>
                        <a:rPr lang="en-US" sz="1100" u="none" strike="noStrike">
                          <a:effectLst/>
                        </a:rPr>
                        <a:t>2113</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ctr"/>
                      <a:r>
                        <a:rPr lang="en-US" sz="1100" u="none" strike="noStrike">
                          <a:effectLst/>
                        </a:rPr>
                        <a:t>SENIOR HIGH SCHOOL COUNSELOR</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02580087"/>
                  </a:ext>
                </a:extLst>
              </a:tr>
              <a:tr h="147060">
                <a:tc>
                  <a:txBody>
                    <a:bodyPr/>
                    <a:lstStyle/>
                    <a:p>
                      <a:pPr algn="l" fontAlgn="b"/>
                      <a:r>
                        <a:rPr lang="en-US" sz="1100" u="none" strike="noStrike">
                          <a:effectLst/>
                        </a:rPr>
                        <a:t>REMOVE</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r>
                        <a:rPr lang="en-US" sz="1100" u="none" strike="noStrike">
                          <a:effectLst/>
                        </a:rPr>
                        <a:t>STAFF ASSIGN CODES</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ctr"/>
                      <a:r>
                        <a:rPr lang="en-US" sz="1100" u="none" strike="noStrike">
                          <a:effectLst/>
                        </a:rPr>
                        <a:t>2114</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ctr"/>
                      <a:r>
                        <a:rPr lang="en-US" sz="1100" u="none" strike="noStrike">
                          <a:effectLst/>
                        </a:rPr>
                        <a:t>SENIOR H S COUNSELOR-BILINGUAL</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829911600"/>
                  </a:ext>
                </a:extLst>
              </a:tr>
              <a:tr h="147060">
                <a:tc>
                  <a:txBody>
                    <a:bodyPr/>
                    <a:lstStyle/>
                    <a:p>
                      <a:pPr algn="l" fontAlgn="b"/>
                      <a:r>
                        <a:rPr lang="en-US" sz="1100" u="none" strike="noStrike">
                          <a:effectLst/>
                        </a:rPr>
                        <a:t>REMOVE</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r>
                        <a:rPr lang="en-US" sz="1100" u="none" strike="noStrike">
                          <a:effectLst/>
                        </a:rPr>
                        <a:t>STAFF ASSIGN CODES</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ctr"/>
                      <a:r>
                        <a:rPr lang="en-US" sz="1100" u="none" strike="noStrike">
                          <a:effectLst/>
                        </a:rPr>
                        <a:t>2115</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ctr"/>
                      <a:r>
                        <a:rPr lang="en-US" sz="1100" u="none" strike="noStrike">
                          <a:effectLst/>
                        </a:rPr>
                        <a:t>MIDDLE/JR.-SR. H S COUNSELOR</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13691922"/>
                  </a:ext>
                </a:extLst>
              </a:tr>
              <a:tr h="147060">
                <a:tc>
                  <a:txBody>
                    <a:bodyPr/>
                    <a:lstStyle/>
                    <a:p>
                      <a:pPr algn="l" fontAlgn="b"/>
                      <a:r>
                        <a:rPr lang="en-US" sz="1100" u="none" strike="noStrike">
                          <a:effectLst/>
                        </a:rPr>
                        <a:t>REMOVE</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r>
                        <a:rPr lang="en-US" sz="1100" u="none" strike="noStrike">
                          <a:effectLst/>
                        </a:rPr>
                        <a:t>STAFF ASSIGN CODES</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ctr"/>
                      <a:r>
                        <a:rPr lang="en-US" sz="1100" u="none" strike="noStrike">
                          <a:effectLst/>
                        </a:rPr>
                        <a:t>2116</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ctr"/>
                      <a:r>
                        <a:rPr lang="en-US" sz="1100" u="none" strike="noStrike">
                          <a:effectLst/>
                        </a:rPr>
                        <a:t>MIDDLE/JR-SR H S COUNSELOR-BIL</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808033076"/>
                  </a:ext>
                </a:extLst>
              </a:tr>
              <a:tr h="147060">
                <a:tc>
                  <a:txBody>
                    <a:bodyPr/>
                    <a:lstStyle/>
                    <a:p>
                      <a:pPr algn="l" fontAlgn="b"/>
                      <a:r>
                        <a:rPr lang="en-US" sz="1100" u="none" strike="noStrike">
                          <a:effectLst/>
                        </a:rPr>
                        <a:t>REMOVE</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r>
                        <a:rPr lang="en-US" sz="1100" u="none" strike="noStrike">
                          <a:effectLst/>
                        </a:rPr>
                        <a:t>STAFF ASSIGN CODES</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ctr"/>
                      <a:r>
                        <a:rPr lang="en-US" sz="1100" u="none" strike="noStrike">
                          <a:effectLst/>
                        </a:rPr>
                        <a:t>2202</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ctr"/>
                      <a:r>
                        <a:rPr lang="en-US" sz="1100" u="none" strike="noStrike">
                          <a:effectLst/>
                        </a:rPr>
                        <a:t>DIRECTOR SCH HEALTH SERVICES</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794363515"/>
                  </a:ext>
                </a:extLst>
              </a:tr>
              <a:tr h="147060">
                <a:tc>
                  <a:txBody>
                    <a:bodyPr/>
                    <a:lstStyle/>
                    <a:p>
                      <a:pPr algn="l" fontAlgn="b"/>
                      <a:r>
                        <a:rPr lang="en-US" sz="1100" u="none" strike="noStrike">
                          <a:effectLst/>
                        </a:rPr>
                        <a:t>REMOVE</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r>
                        <a:rPr lang="en-US" sz="1100" u="none" strike="noStrike">
                          <a:effectLst/>
                        </a:rPr>
                        <a:t>STAFF ASSIGN CODES</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ctr"/>
                      <a:r>
                        <a:rPr lang="en-US" sz="1100" u="none" strike="noStrike">
                          <a:effectLst/>
                        </a:rPr>
                        <a:t>2209</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ctr"/>
                      <a:r>
                        <a:rPr lang="en-US" sz="1100" u="none" strike="noStrike">
                          <a:effectLst/>
                        </a:rPr>
                        <a:t>NURSE PRACTITIONER</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469718862"/>
                  </a:ext>
                </a:extLst>
              </a:tr>
            </a:tbl>
          </a:graphicData>
        </a:graphic>
      </p:graphicFrame>
    </p:spTree>
    <p:extLst>
      <p:ext uri="{BB962C8B-B14F-4D97-AF65-F5344CB8AC3E}">
        <p14:creationId xmlns:p14="http://schemas.microsoft.com/office/powerpoint/2010/main" val="25171233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A3937-7A94-470A-8899-DC93552D0384}"/>
              </a:ext>
            </a:extLst>
          </p:cNvPr>
          <p:cNvSpPr>
            <a:spLocks noGrp="1"/>
          </p:cNvSpPr>
          <p:nvPr>
            <p:ph type="title"/>
          </p:nvPr>
        </p:nvSpPr>
        <p:spPr>
          <a:xfrm>
            <a:off x="260422" y="243536"/>
            <a:ext cx="10737179" cy="1278470"/>
          </a:xfrm>
        </p:spPr>
        <p:txBody>
          <a:bodyPr/>
          <a:lstStyle/>
          <a:p>
            <a:r>
              <a:rPr lang="en-US" sz="2800">
                <a:ea typeface="Cambria"/>
              </a:rPr>
              <a:t>          </a:t>
            </a:r>
            <a:r>
              <a:rPr lang="en-US" sz="2400" b="1">
                <a:solidFill>
                  <a:srgbClr val="2109AF"/>
                </a:solidFill>
                <a:ea typeface="Cambria"/>
              </a:rPr>
              <a:t>Accessing Questar Secure Browser Practice Tests AND Question Sampler</a:t>
            </a:r>
          </a:p>
        </p:txBody>
      </p:sp>
      <p:sp>
        <p:nvSpPr>
          <p:cNvPr id="3" name="Content Placeholder 2">
            <a:extLst>
              <a:ext uri="{FF2B5EF4-FFF2-40B4-BE49-F238E27FC236}">
                <a16:creationId xmlns:a16="http://schemas.microsoft.com/office/drawing/2014/main" id="{2CF52058-CCD7-4A84-BCE3-99DE57160B4E}"/>
              </a:ext>
            </a:extLst>
          </p:cNvPr>
          <p:cNvSpPr>
            <a:spLocks noGrp="1"/>
          </p:cNvSpPr>
          <p:nvPr>
            <p:ph idx="1"/>
          </p:nvPr>
        </p:nvSpPr>
        <p:spPr>
          <a:xfrm>
            <a:off x="1111433" y="4373637"/>
            <a:ext cx="9143999" cy="1149446"/>
          </a:xfrm>
        </p:spPr>
        <p:txBody>
          <a:bodyPr vert="horz" lIns="91440" tIns="45720" rIns="91440" bIns="45720" rtlCol="0" anchor="t">
            <a:normAutofit/>
          </a:bodyPr>
          <a:lstStyle/>
          <a:p>
            <a:pPr marL="114300" indent="0">
              <a:buNone/>
            </a:pPr>
            <a:r>
              <a:rPr lang="en-US" sz="1800" b="1" u="sng">
                <a:cs typeface="Calibri"/>
              </a:rPr>
              <a:t>SECURE BROWSER PRACTICE TESTS:</a:t>
            </a:r>
          </a:p>
          <a:p>
            <a:r>
              <a:rPr lang="en-US" sz="1800" u="sng">
                <a:cs typeface="Calibri"/>
              </a:rPr>
              <a:t>The link below will take you to the ELA, Math and Science practice tests</a:t>
            </a:r>
            <a:endParaRPr lang="en-US" sz="1800">
              <a:cs typeface="Calibri"/>
            </a:endParaRPr>
          </a:p>
          <a:p>
            <a:r>
              <a:rPr lang="en-US" sz="1800" b="1">
                <a:cs typeface="Calibri"/>
                <a:hlinkClick r:id="rId3"/>
              </a:rPr>
              <a:t>Questar</a:t>
            </a:r>
            <a:r>
              <a:rPr lang="en-US" sz="1800" b="1">
                <a:hlinkClick r:id="rId3"/>
              </a:rPr>
              <a:t> Secure Browser Practice Test Logins</a:t>
            </a:r>
            <a:endParaRPr lang="en-US" sz="1800">
              <a:cs typeface="Calibri"/>
            </a:endParaRPr>
          </a:p>
          <a:p>
            <a:pPr marL="114300" indent="0">
              <a:buNone/>
            </a:pPr>
            <a:endParaRPr lang="en-US" b="1" u="sng">
              <a:cs typeface="Calibri"/>
            </a:endParaRPr>
          </a:p>
        </p:txBody>
      </p:sp>
      <p:sp>
        <p:nvSpPr>
          <p:cNvPr id="4" name="Slide Number Placeholder 3">
            <a:extLst>
              <a:ext uri="{FF2B5EF4-FFF2-40B4-BE49-F238E27FC236}">
                <a16:creationId xmlns:a16="http://schemas.microsoft.com/office/drawing/2014/main" id="{BF368458-BFA8-4D64-A553-B054FC0F7E1B}"/>
              </a:ext>
            </a:extLst>
          </p:cNvPr>
          <p:cNvSpPr>
            <a:spLocks noGrp="1"/>
          </p:cNvSpPr>
          <p:nvPr>
            <p:ph type="sldNum" sz="quarter" idx="12"/>
          </p:nvPr>
        </p:nvSpPr>
        <p:spPr/>
        <p:txBody>
          <a:bodyPr/>
          <a:lstStyle/>
          <a:p>
            <a:fld id="{38BC901B-B5E4-4A47-8F67-5F155DBF4CDE}" type="slidenum">
              <a:rPr lang="en-US" smtClean="0"/>
              <a:pPr/>
              <a:t>60</a:t>
            </a:fld>
            <a:endParaRPr lang="en-US"/>
          </a:p>
        </p:txBody>
      </p:sp>
      <p:sp>
        <p:nvSpPr>
          <p:cNvPr id="6" name="Content Placeholder 2">
            <a:extLst>
              <a:ext uri="{FF2B5EF4-FFF2-40B4-BE49-F238E27FC236}">
                <a16:creationId xmlns:a16="http://schemas.microsoft.com/office/drawing/2014/main" id="{9ACE5411-CFF8-0BCD-9834-C9E91D9BE125}"/>
              </a:ext>
            </a:extLst>
          </p:cNvPr>
          <p:cNvSpPr txBox="1">
            <a:spLocks/>
          </p:cNvSpPr>
          <p:nvPr/>
        </p:nvSpPr>
        <p:spPr>
          <a:xfrm>
            <a:off x="1147616" y="5692679"/>
            <a:ext cx="9239789" cy="789761"/>
          </a:xfrm>
          <a:prstGeom prst="rect">
            <a:avLst/>
          </a:prstGeom>
        </p:spPr>
        <p:txBody>
          <a:bodyPr vert="horz" lIns="91440" tIns="45720" rIns="91440" bIns="45720" rtlCol="0" anchor="t">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pPr>
            <a:r>
              <a:rPr lang="en-US" sz="1800" b="1" u="sng">
                <a:cs typeface="Calibri"/>
              </a:rPr>
              <a:t>QUESTION SAMPLER:</a:t>
            </a:r>
            <a:endParaRPr lang="en-US" sz="1800">
              <a:cs typeface="Calibri"/>
            </a:endParaRPr>
          </a:p>
          <a:p>
            <a:r>
              <a:rPr lang="en-US" sz="1800">
                <a:hlinkClick r:id="rId4"/>
              </a:rPr>
              <a:t>New York Question Sampler</a:t>
            </a:r>
            <a:endParaRPr lang="en-US" sz="1800">
              <a:cs typeface="Calibri"/>
            </a:endParaRPr>
          </a:p>
          <a:p>
            <a:endParaRPr lang="en-US">
              <a:cs typeface="Calibri"/>
            </a:endParaRPr>
          </a:p>
        </p:txBody>
      </p:sp>
      <p:sp>
        <p:nvSpPr>
          <p:cNvPr id="8" name="Content Placeholder 2">
            <a:extLst>
              <a:ext uri="{FF2B5EF4-FFF2-40B4-BE49-F238E27FC236}">
                <a16:creationId xmlns:a16="http://schemas.microsoft.com/office/drawing/2014/main" id="{EE93E2F0-312B-BA1E-6F1A-A26DE7A8FBDA}"/>
              </a:ext>
            </a:extLst>
          </p:cNvPr>
          <p:cNvSpPr txBox="1">
            <a:spLocks/>
          </p:cNvSpPr>
          <p:nvPr/>
        </p:nvSpPr>
        <p:spPr>
          <a:xfrm>
            <a:off x="1193438" y="1436821"/>
            <a:ext cx="9143999" cy="2435938"/>
          </a:xfrm>
          <a:prstGeom prst="rect">
            <a:avLst/>
          </a:prstGeom>
        </p:spPr>
        <p:txBody>
          <a:bodyPr vert="horz" lIns="91440" tIns="45720" rIns="91440" bIns="45720" rtlCol="0" anchor="t">
            <a:normAutofit fontScale="92500" lnSpcReduction="1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pPr>
            <a:r>
              <a:rPr lang="en-US">
                <a:cs typeface="Calibri"/>
              </a:rPr>
              <a:t>It is </a:t>
            </a:r>
            <a:r>
              <a:rPr lang="en-US" b="1">
                <a:cs typeface="Calibri"/>
              </a:rPr>
              <a:t>important that all NEW CBT schools</a:t>
            </a:r>
            <a:r>
              <a:rPr lang="en-US">
                <a:cs typeface="Calibri"/>
              </a:rPr>
              <a:t> have their students use these practice tests before they sit for the "live" tests.  This will help them get used to using the features and tools in each of these tests.</a:t>
            </a:r>
          </a:p>
          <a:p>
            <a:pPr marL="114300" indent="0">
              <a:buNone/>
            </a:pPr>
            <a:endParaRPr lang="en-US">
              <a:cs typeface="Calibri"/>
            </a:endParaRPr>
          </a:p>
          <a:p>
            <a:pPr marL="114300" indent="0">
              <a:buNone/>
            </a:pPr>
            <a:r>
              <a:rPr lang="en-US" b="1">
                <a:cs typeface="Calibri"/>
              </a:rPr>
              <a:t>NYSED strongly recommend that </a:t>
            </a:r>
            <a:r>
              <a:rPr lang="en-US" b="1">
                <a:solidFill>
                  <a:srgbClr val="FF0000"/>
                </a:solidFill>
                <a:cs typeface="Calibri"/>
              </a:rPr>
              <a:t>ALL schools</a:t>
            </a:r>
            <a:r>
              <a:rPr lang="en-US" u="sng">
                <a:cs typeface="Calibri"/>
              </a:rPr>
              <a:t>,</a:t>
            </a:r>
            <a:r>
              <a:rPr lang="en-US">
                <a:cs typeface="Calibri"/>
              </a:rPr>
              <a:t> (</a:t>
            </a:r>
            <a:r>
              <a:rPr lang="en-US" b="1">
                <a:cs typeface="Calibri"/>
              </a:rPr>
              <a:t>including Veteran CBT schools</a:t>
            </a:r>
            <a:r>
              <a:rPr lang="en-US">
                <a:cs typeface="Calibri"/>
              </a:rPr>
              <a:t>) have their students work with the Science 5 &amp; 8 Practice tests.  This will give the students a chance to practice with the different tools and features that will be used in these tests.</a:t>
            </a:r>
          </a:p>
        </p:txBody>
      </p:sp>
    </p:spTree>
    <p:extLst>
      <p:ext uri="{BB962C8B-B14F-4D97-AF65-F5344CB8AC3E}">
        <p14:creationId xmlns:p14="http://schemas.microsoft.com/office/powerpoint/2010/main" val="31363002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A3937-7A94-470A-8899-DC93552D0384}"/>
              </a:ext>
            </a:extLst>
          </p:cNvPr>
          <p:cNvSpPr>
            <a:spLocks noGrp="1"/>
          </p:cNvSpPr>
          <p:nvPr>
            <p:ph type="title"/>
          </p:nvPr>
        </p:nvSpPr>
        <p:spPr>
          <a:xfrm>
            <a:off x="154380" y="274638"/>
            <a:ext cx="10961583" cy="1143000"/>
          </a:xfrm>
        </p:spPr>
        <p:txBody>
          <a:bodyPr anchor="ctr">
            <a:normAutofit/>
          </a:bodyPr>
          <a:lstStyle/>
          <a:p>
            <a:pPr>
              <a:lnSpc>
                <a:spcPct val="90000"/>
              </a:lnSpc>
            </a:pPr>
            <a:r>
              <a:rPr lang="en-US" sz="3600"/>
              <a:t>          </a:t>
            </a:r>
            <a:r>
              <a:rPr lang="en-US" sz="3600" b="1"/>
              <a:t>Computer Based (CBT) version of Field Testing</a:t>
            </a:r>
          </a:p>
        </p:txBody>
      </p:sp>
      <p:sp>
        <p:nvSpPr>
          <p:cNvPr id="9" name="Content Placeholder 2">
            <a:extLst>
              <a:ext uri="{FF2B5EF4-FFF2-40B4-BE49-F238E27FC236}">
                <a16:creationId xmlns:a16="http://schemas.microsoft.com/office/drawing/2014/main" id="{9A4E83B1-E230-E0E4-C49A-37B60EA9B2EB}"/>
              </a:ext>
            </a:extLst>
          </p:cNvPr>
          <p:cNvSpPr>
            <a:spLocks noGrp="1"/>
          </p:cNvSpPr>
          <p:nvPr>
            <p:ph sz="half" idx="2"/>
          </p:nvPr>
        </p:nvSpPr>
        <p:spPr>
          <a:xfrm>
            <a:off x="660924" y="1536192"/>
            <a:ext cx="10108676" cy="4590288"/>
          </a:xfrm>
        </p:spPr>
        <p:txBody>
          <a:bodyPr vert="horz" lIns="91440" tIns="45720" rIns="91440" bIns="45720" rtlCol="0" anchor="t">
            <a:normAutofit/>
          </a:bodyPr>
          <a:lstStyle/>
          <a:p>
            <a:pPr marL="114300" indent="0">
              <a:lnSpc>
                <a:spcPct val="90000"/>
              </a:lnSpc>
              <a:buNone/>
            </a:pPr>
            <a:r>
              <a:rPr lang="en-US" sz="2200" b="1" u="sng"/>
              <a:t>From the NYSED Assessment Order Memo:</a:t>
            </a:r>
            <a:endParaRPr lang="en-US" sz="2200"/>
          </a:p>
          <a:p>
            <a:pPr>
              <a:lnSpc>
                <a:spcPct val="90000"/>
              </a:lnSpc>
            </a:pPr>
            <a:endParaRPr lang="en-US" sz="2200"/>
          </a:p>
          <a:p>
            <a:pPr>
              <a:lnSpc>
                <a:spcPct val="90000"/>
              </a:lnSpc>
            </a:pPr>
            <a:r>
              <a:rPr lang="en-US" sz="2200"/>
              <a:t>All schools are </a:t>
            </a:r>
            <a:r>
              <a:rPr lang="en-US" sz="2200" b="1"/>
              <a:t>strongly encouraged</a:t>
            </a:r>
            <a:r>
              <a:rPr lang="en-US" sz="2200"/>
              <a:t>, </a:t>
            </a:r>
            <a:r>
              <a:rPr lang="en-US" sz="2200" b="1"/>
              <a:t>especially those that have not yet administered CBT</a:t>
            </a:r>
            <a:r>
              <a:rPr lang="en-US" sz="2200"/>
              <a:t>, to participate in computer-based field testing in Spring 2024 as field testing offers the opportunity for schools to assess their technology readiness for CBT and provides administrators, teachers, and students an opportunity to become familiar with CBT in a low-stakes testing environment. </a:t>
            </a:r>
            <a:endParaRPr lang="en-US" sz="2200">
              <a:cs typeface="Calibri"/>
            </a:endParaRPr>
          </a:p>
          <a:p>
            <a:pPr>
              <a:lnSpc>
                <a:spcPct val="90000"/>
              </a:lnSpc>
            </a:pPr>
            <a:endParaRPr lang="en-US" sz="2200">
              <a:cs typeface="Calibri"/>
            </a:endParaRPr>
          </a:p>
          <a:p>
            <a:pPr>
              <a:lnSpc>
                <a:spcPct val="90000"/>
              </a:lnSpc>
            </a:pPr>
            <a:r>
              <a:rPr lang="en-US" sz="2200" b="1">
                <a:solidFill>
                  <a:srgbClr val="C00000"/>
                </a:solidFill>
                <a:cs typeface="Calibri"/>
              </a:rPr>
              <a:t>Important Note: </a:t>
            </a:r>
            <a:r>
              <a:rPr lang="en-US" sz="2200" b="1">
                <a:cs typeface="Calibri"/>
              </a:rPr>
              <a:t> </a:t>
            </a:r>
          </a:p>
          <a:p>
            <a:pPr>
              <a:lnSpc>
                <a:spcPct val="90000"/>
              </a:lnSpc>
            </a:pPr>
            <a:r>
              <a:rPr lang="en-US" sz="2200">
                <a:cs typeface="Calibri"/>
              </a:rPr>
              <a:t>When entering your order(s) for your Field Test choices please keep in mind that grades 5 &amp; 8 Field Tests will be given via </a:t>
            </a:r>
            <a:r>
              <a:rPr lang="en-US" sz="2200" b="1">
                <a:cs typeface="Calibri"/>
              </a:rPr>
              <a:t>computer (CBT) format only. </a:t>
            </a:r>
          </a:p>
        </p:txBody>
      </p:sp>
      <p:sp>
        <p:nvSpPr>
          <p:cNvPr id="4" name="Slide Number Placeholder 3">
            <a:extLst>
              <a:ext uri="{FF2B5EF4-FFF2-40B4-BE49-F238E27FC236}">
                <a16:creationId xmlns:a16="http://schemas.microsoft.com/office/drawing/2014/main" id="{BF368458-BFA8-4D64-A553-B054FC0F7E1B}"/>
              </a:ext>
            </a:extLst>
          </p:cNvPr>
          <p:cNvSpPr>
            <a:spLocks noGrp="1"/>
          </p:cNvSpPr>
          <p:nvPr>
            <p:ph type="sldNum" sz="quarter" idx="12"/>
          </p:nvPr>
        </p:nvSpPr>
        <p:spPr>
          <a:xfrm>
            <a:off x="11375717" y="5648960"/>
            <a:ext cx="731520" cy="396240"/>
          </a:xfrm>
        </p:spPr>
        <p:txBody>
          <a:bodyPr anchor="ctr">
            <a:normAutofit/>
          </a:bodyPr>
          <a:lstStyle/>
          <a:p>
            <a:pPr>
              <a:spcAft>
                <a:spcPts val="600"/>
              </a:spcAft>
            </a:pPr>
            <a:fld id="{38BC901B-B5E4-4A47-8F67-5F155DBF4CDE}" type="slidenum">
              <a:rPr lang="en-US" smtClean="0"/>
              <a:pPr>
                <a:spcAft>
                  <a:spcPts val="600"/>
                </a:spcAft>
              </a:pPr>
              <a:t>61</a:t>
            </a:fld>
            <a:endParaRPr lang="en-US"/>
          </a:p>
        </p:txBody>
      </p:sp>
    </p:spTree>
    <p:extLst>
      <p:ext uri="{BB962C8B-B14F-4D97-AF65-F5344CB8AC3E}">
        <p14:creationId xmlns:p14="http://schemas.microsoft.com/office/powerpoint/2010/main" val="27714395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97C75-F89D-4D01-F91B-D92EBEBDC7F9}"/>
              </a:ext>
            </a:extLst>
          </p:cNvPr>
          <p:cNvSpPr>
            <a:spLocks noGrp="1"/>
          </p:cNvSpPr>
          <p:nvPr>
            <p:ph type="title"/>
          </p:nvPr>
        </p:nvSpPr>
        <p:spPr/>
        <p:txBody>
          <a:bodyPr/>
          <a:lstStyle/>
          <a:p>
            <a:pPr algn="ctr"/>
            <a:r>
              <a:rPr lang="en-US" b="1">
                <a:solidFill>
                  <a:srgbClr val="2109AF"/>
                </a:solidFill>
                <a:ea typeface="Cambria"/>
              </a:rPr>
              <a:t>CBT - Some Encouraging Words</a:t>
            </a:r>
            <a:endParaRPr lang="en-US"/>
          </a:p>
        </p:txBody>
      </p:sp>
      <p:sp>
        <p:nvSpPr>
          <p:cNvPr id="3" name="Content Placeholder 2">
            <a:extLst>
              <a:ext uri="{FF2B5EF4-FFF2-40B4-BE49-F238E27FC236}">
                <a16:creationId xmlns:a16="http://schemas.microsoft.com/office/drawing/2014/main" id="{F454C08A-F986-7036-3074-59787ECB483C}"/>
              </a:ext>
            </a:extLst>
          </p:cNvPr>
          <p:cNvSpPr>
            <a:spLocks noGrp="1"/>
          </p:cNvSpPr>
          <p:nvPr>
            <p:ph sz="half" idx="1"/>
          </p:nvPr>
        </p:nvSpPr>
        <p:spPr>
          <a:xfrm>
            <a:off x="609600" y="1308378"/>
            <a:ext cx="10164226" cy="5302989"/>
          </a:xfrm>
        </p:spPr>
        <p:txBody>
          <a:bodyPr vert="horz" lIns="91440" tIns="45720" rIns="91440" bIns="45720" rtlCol="0" anchor="t">
            <a:normAutofit/>
          </a:bodyPr>
          <a:lstStyle/>
          <a:p>
            <a:r>
              <a:rPr lang="en-US">
                <a:cs typeface="Calibri"/>
              </a:rPr>
              <a:t>We have had 9 districts and both our BOCES in our area that have been 100% CBT over the last couple of years!  100% CBT both in ELA and Math … ALL grade levels… and have been doing very well with it!</a:t>
            </a:r>
            <a:endParaRPr lang="en-US">
              <a:ea typeface="Calibri"/>
              <a:cs typeface="Calibri"/>
            </a:endParaRPr>
          </a:p>
          <a:p>
            <a:r>
              <a:rPr lang="en-US">
                <a:cs typeface="Calibri"/>
              </a:rPr>
              <a:t>There are lots of resources and support available to you.</a:t>
            </a:r>
            <a:endParaRPr lang="en-US">
              <a:solidFill>
                <a:srgbClr val="000000"/>
              </a:solidFill>
              <a:cs typeface="Calibri"/>
            </a:endParaRPr>
          </a:p>
          <a:p>
            <a:r>
              <a:rPr lang="en-US">
                <a:solidFill>
                  <a:srgbClr val="C00000"/>
                </a:solidFill>
                <a:cs typeface="Calibri"/>
              </a:rPr>
              <a:t>Which includes us</a:t>
            </a:r>
            <a:r>
              <a:rPr lang="en-US">
                <a:cs typeface="Calibri"/>
              </a:rPr>
              <a:t>.  We are here to help!</a:t>
            </a:r>
            <a:endParaRPr lang="en-US">
              <a:solidFill>
                <a:srgbClr val="000000"/>
              </a:solidFill>
              <a:cs typeface="Calibri"/>
            </a:endParaRPr>
          </a:p>
          <a:p>
            <a:r>
              <a:rPr lang="en-US">
                <a:solidFill>
                  <a:srgbClr val="2109AF"/>
                </a:solidFill>
                <a:cs typeface="Calibri"/>
              </a:rPr>
              <a:t>You know where to find us!!  </a:t>
            </a:r>
            <a:r>
              <a:rPr lang="en-US">
                <a:cs typeface="Calibri"/>
              </a:rPr>
              <a:t> </a:t>
            </a:r>
            <a:endParaRPr lang="en-US">
              <a:ea typeface="Calibri"/>
              <a:cs typeface="Calibri"/>
            </a:endParaRPr>
          </a:p>
          <a:p>
            <a:endParaRPr lang="en-US">
              <a:cs typeface="Calibri"/>
            </a:endParaRPr>
          </a:p>
        </p:txBody>
      </p:sp>
      <p:sp>
        <p:nvSpPr>
          <p:cNvPr id="5" name="Slide Number Placeholder 4">
            <a:extLst>
              <a:ext uri="{FF2B5EF4-FFF2-40B4-BE49-F238E27FC236}">
                <a16:creationId xmlns:a16="http://schemas.microsoft.com/office/drawing/2014/main" id="{BE2B8F4F-A8D5-4949-744C-71BC9F6854CF}"/>
              </a:ext>
            </a:extLst>
          </p:cNvPr>
          <p:cNvSpPr>
            <a:spLocks noGrp="1"/>
          </p:cNvSpPr>
          <p:nvPr>
            <p:ph type="sldNum" sz="quarter" idx="12"/>
          </p:nvPr>
        </p:nvSpPr>
        <p:spPr/>
        <p:txBody>
          <a:bodyPr/>
          <a:lstStyle/>
          <a:p>
            <a:fld id="{38BC901B-B5E4-4A47-8F67-5F155DBF4CDE}" type="slidenum">
              <a:rPr lang="en-US" smtClean="0"/>
              <a:pPr/>
              <a:t>62</a:t>
            </a:fld>
            <a:endParaRPr lang="en-US"/>
          </a:p>
        </p:txBody>
      </p:sp>
      <p:pic>
        <p:nvPicPr>
          <p:cNvPr id="6" name="Picture 6" descr="A picture containing orange&#10;&#10;Description automatically generated">
            <a:extLst>
              <a:ext uri="{FF2B5EF4-FFF2-40B4-BE49-F238E27FC236}">
                <a16:creationId xmlns:a16="http://schemas.microsoft.com/office/drawing/2014/main" id="{E627273B-E418-725B-DE8C-4894C1F4D320}"/>
              </a:ext>
            </a:extLst>
          </p:cNvPr>
          <p:cNvPicPr>
            <a:picLocks noChangeAspect="1"/>
          </p:cNvPicPr>
          <p:nvPr/>
        </p:nvPicPr>
        <p:blipFill>
          <a:blip r:embed="rId3"/>
          <a:stretch>
            <a:fillRect/>
          </a:stretch>
        </p:blipFill>
        <p:spPr>
          <a:xfrm>
            <a:off x="7510671" y="3905981"/>
            <a:ext cx="1774177" cy="1774177"/>
          </a:xfrm>
          <a:prstGeom prst="rect">
            <a:avLst/>
          </a:prstGeom>
        </p:spPr>
      </p:pic>
    </p:spTree>
    <p:extLst>
      <p:ext uri="{BB962C8B-B14F-4D97-AF65-F5344CB8AC3E}">
        <p14:creationId xmlns:p14="http://schemas.microsoft.com/office/powerpoint/2010/main" val="26240260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9A8A9-E04D-487C-9FC1-00F6E96BD4BC}"/>
              </a:ext>
            </a:extLst>
          </p:cNvPr>
          <p:cNvSpPr>
            <a:spLocks noGrp="1"/>
          </p:cNvSpPr>
          <p:nvPr>
            <p:ph type="title"/>
          </p:nvPr>
        </p:nvSpPr>
        <p:spPr>
          <a:xfrm>
            <a:off x="1981200" y="274638"/>
            <a:ext cx="7620000" cy="699796"/>
          </a:xfrm>
        </p:spPr>
        <p:txBody>
          <a:bodyPr/>
          <a:lstStyle/>
          <a:p>
            <a:pPr algn="ctr"/>
            <a:r>
              <a:rPr lang="en-US" b="1">
                <a:solidFill>
                  <a:srgbClr val="2109AF"/>
                </a:solidFill>
              </a:rPr>
              <a:t>CBT Simulation</a:t>
            </a:r>
            <a:endParaRPr lang="en-US" b="1">
              <a:solidFill>
                <a:srgbClr val="2109AF"/>
              </a:solidFill>
              <a:ea typeface="Cambria"/>
            </a:endParaRPr>
          </a:p>
        </p:txBody>
      </p:sp>
      <p:sp>
        <p:nvSpPr>
          <p:cNvPr id="3" name="Content Placeholder 2">
            <a:extLst>
              <a:ext uri="{FF2B5EF4-FFF2-40B4-BE49-F238E27FC236}">
                <a16:creationId xmlns:a16="http://schemas.microsoft.com/office/drawing/2014/main" id="{94CFD516-9525-4DA2-9E5D-D3B8BC8C810F}"/>
              </a:ext>
            </a:extLst>
          </p:cNvPr>
          <p:cNvSpPr>
            <a:spLocks noGrp="1"/>
          </p:cNvSpPr>
          <p:nvPr>
            <p:ph idx="1"/>
          </p:nvPr>
        </p:nvSpPr>
        <p:spPr>
          <a:xfrm>
            <a:off x="1981200" y="1102568"/>
            <a:ext cx="7620000" cy="5298232"/>
          </a:xfrm>
        </p:spPr>
        <p:txBody>
          <a:bodyPr vert="horz" lIns="91440" tIns="45720" rIns="91440" bIns="45720" rtlCol="0" anchor="t">
            <a:normAutofit/>
          </a:bodyPr>
          <a:lstStyle/>
          <a:p>
            <a:endParaRPr lang="en-US">
              <a:ea typeface="+mn-lt"/>
              <a:cs typeface="+mn-lt"/>
            </a:endParaRPr>
          </a:p>
          <a:p>
            <a:r>
              <a:rPr lang="en-US">
                <a:ea typeface="+mn-lt"/>
                <a:cs typeface="+mn-lt"/>
              </a:rPr>
              <a:t>Same as last year... All schools that will be participating in Operational CBT are also required to participate in the CBT Simulation.</a:t>
            </a:r>
          </a:p>
          <a:p>
            <a:r>
              <a:rPr lang="en-US">
                <a:ea typeface="+mn-lt"/>
                <a:cs typeface="+mn-lt"/>
              </a:rPr>
              <a:t>Science will be part of the Simulation this year.</a:t>
            </a:r>
          </a:p>
          <a:p>
            <a:endParaRPr lang="en-US" u="sng">
              <a:cs typeface="Calibri"/>
            </a:endParaRPr>
          </a:p>
          <a:p>
            <a:r>
              <a:rPr lang="en-US" u="sng">
                <a:cs typeface="Calibri"/>
              </a:rPr>
              <a:t>Important Dates:</a:t>
            </a:r>
            <a:endParaRPr lang="en-US"/>
          </a:p>
          <a:p>
            <a:pPr lvl="1"/>
            <a:r>
              <a:rPr lang="en-US">
                <a:ea typeface="Calibri"/>
                <a:cs typeface="Calibri"/>
              </a:rPr>
              <a:t>Coming soon … waiting to hear back from NYSED on the deadline dates for student data to be setup in Level 2.</a:t>
            </a:r>
            <a:endParaRPr lang="en-US">
              <a:cs typeface="Calibri"/>
            </a:endParaRPr>
          </a:p>
          <a:p>
            <a:pPr lvl="1">
              <a:buClr>
                <a:srgbClr val="726056"/>
              </a:buClr>
            </a:pPr>
            <a:endParaRPr lang="en-US">
              <a:cs typeface="Calibri"/>
            </a:endParaRPr>
          </a:p>
          <a:p>
            <a:pPr lvl="1">
              <a:buClr>
                <a:srgbClr val="726056"/>
              </a:buClr>
            </a:pPr>
            <a:r>
              <a:rPr lang="en-US">
                <a:cs typeface="Calibri"/>
              </a:rPr>
              <a:t>CBT Simulation testing window:  </a:t>
            </a:r>
            <a:r>
              <a:rPr lang="en-US" b="1">
                <a:solidFill>
                  <a:srgbClr val="2109AF"/>
                </a:solidFill>
                <a:cs typeface="Calibri"/>
              </a:rPr>
              <a:t> January 16 – January 26</a:t>
            </a:r>
            <a:r>
              <a:rPr lang="en-US" sz="1100">
                <a:solidFill>
                  <a:srgbClr val="2109AF"/>
                </a:solidFill>
                <a:cs typeface="Calibri"/>
              </a:rPr>
              <a:t> </a:t>
            </a:r>
            <a:br>
              <a:rPr lang="en-US" sz="1100">
                <a:solidFill>
                  <a:srgbClr val="2109AF"/>
                </a:solidFill>
                <a:cs typeface="Calibri"/>
              </a:rPr>
            </a:br>
            <a:r>
              <a:rPr lang="en-US" b="1">
                <a:solidFill>
                  <a:srgbClr val="2109AF"/>
                </a:solidFill>
                <a:cs typeface="Calibri"/>
              </a:rPr>
              <a:t>                                             </a:t>
            </a:r>
          </a:p>
          <a:p>
            <a:endParaRPr lang="en-US">
              <a:cs typeface="Calibri"/>
            </a:endParaRPr>
          </a:p>
        </p:txBody>
      </p:sp>
      <p:sp>
        <p:nvSpPr>
          <p:cNvPr id="4" name="Slide Number Placeholder 3">
            <a:extLst>
              <a:ext uri="{FF2B5EF4-FFF2-40B4-BE49-F238E27FC236}">
                <a16:creationId xmlns:a16="http://schemas.microsoft.com/office/drawing/2014/main" id="{E864F7FC-928C-4EC3-A00C-C5C60CD7BE2B}"/>
              </a:ext>
            </a:extLst>
          </p:cNvPr>
          <p:cNvSpPr>
            <a:spLocks noGrp="1"/>
          </p:cNvSpPr>
          <p:nvPr>
            <p:ph type="sldNum" sz="quarter" idx="12"/>
          </p:nvPr>
        </p:nvSpPr>
        <p:spPr/>
        <p:txBody>
          <a:bodyPr/>
          <a:lstStyle/>
          <a:p>
            <a:fld id="{38BC901B-B5E4-4A47-8F67-5F155DBF4CDE}" type="slidenum">
              <a:rPr lang="en-US" smtClean="0"/>
              <a:pPr/>
              <a:t>63</a:t>
            </a:fld>
            <a:endParaRPr lang="en-US"/>
          </a:p>
        </p:txBody>
      </p:sp>
    </p:spTree>
    <p:extLst>
      <p:ext uri="{BB962C8B-B14F-4D97-AF65-F5344CB8AC3E}">
        <p14:creationId xmlns:p14="http://schemas.microsoft.com/office/powerpoint/2010/main" val="16406577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B815E-A51A-4B5E-8808-C955D41B935E}"/>
              </a:ext>
            </a:extLst>
          </p:cNvPr>
          <p:cNvSpPr>
            <a:spLocks noGrp="1"/>
          </p:cNvSpPr>
          <p:nvPr>
            <p:ph type="title"/>
          </p:nvPr>
        </p:nvSpPr>
        <p:spPr>
          <a:xfrm>
            <a:off x="103695" y="274639"/>
            <a:ext cx="10942948" cy="746449"/>
          </a:xfrm>
        </p:spPr>
        <p:txBody>
          <a:bodyPr/>
          <a:lstStyle/>
          <a:p>
            <a:pPr algn="ctr"/>
            <a:r>
              <a:rPr lang="en-US" sz="4400" b="1">
                <a:solidFill>
                  <a:srgbClr val="2109AF"/>
                </a:solidFill>
              </a:rPr>
              <a:t>Math &amp; Science Alt. Languages PBT &amp; CBT</a:t>
            </a:r>
            <a:endParaRPr lang="en-US" sz="4400" b="1">
              <a:solidFill>
                <a:srgbClr val="2109AF"/>
              </a:solidFill>
              <a:ea typeface="Cambria"/>
            </a:endParaRPr>
          </a:p>
        </p:txBody>
      </p:sp>
      <p:sp>
        <p:nvSpPr>
          <p:cNvPr id="3" name="Content Placeholder 2">
            <a:extLst>
              <a:ext uri="{FF2B5EF4-FFF2-40B4-BE49-F238E27FC236}">
                <a16:creationId xmlns:a16="http://schemas.microsoft.com/office/drawing/2014/main" id="{FAA9EAE7-3FDD-4FC6-9B19-BB29F1A30E19}"/>
              </a:ext>
            </a:extLst>
          </p:cNvPr>
          <p:cNvSpPr>
            <a:spLocks noGrp="1"/>
          </p:cNvSpPr>
          <p:nvPr>
            <p:ph idx="1"/>
          </p:nvPr>
        </p:nvSpPr>
        <p:spPr>
          <a:xfrm>
            <a:off x="1981200" y="1110344"/>
            <a:ext cx="7620000" cy="5290457"/>
          </a:xfrm>
        </p:spPr>
        <p:txBody>
          <a:bodyPr vert="horz" lIns="91440" tIns="45720" rIns="91440" bIns="45720" rtlCol="0" anchor="t">
            <a:normAutofit fontScale="92500" lnSpcReduction="20000"/>
          </a:bodyPr>
          <a:lstStyle/>
          <a:p>
            <a:pPr marL="114300" indent="0">
              <a:buNone/>
            </a:pPr>
            <a:r>
              <a:rPr lang="en-US" b="1">
                <a:ea typeface="+mn-lt"/>
                <a:cs typeface="+mn-lt"/>
              </a:rPr>
              <a:t>  Important Change Starting this year … Alternate Languages</a:t>
            </a:r>
            <a:endParaRPr lang="en-US">
              <a:ea typeface="+mn-lt"/>
              <a:cs typeface="+mn-lt"/>
            </a:endParaRPr>
          </a:p>
          <a:p>
            <a:pPr marL="114300" indent="0">
              <a:buNone/>
            </a:pPr>
            <a:endParaRPr lang="en-US" b="1">
              <a:cs typeface="Calibri"/>
            </a:endParaRPr>
          </a:p>
          <a:p>
            <a:pPr marL="457200" indent="-342900"/>
            <a:r>
              <a:rPr lang="en-US">
                <a:ea typeface="+mn-lt"/>
                <a:cs typeface="+mn-lt"/>
              </a:rPr>
              <a:t>There will be </a:t>
            </a:r>
            <a:r>
              <a:rPr lang="en-US" b="1">
                <a:ea typeface="+mn-lt"/>
                <a:cs typeface="+mn-lt"/>
              </a:rPr>
              <a:t>NO</a:t>
            </a:r>
            <a:r>
              <a:rPr lang="en-US">
                <a:ea typeface="+mn-lt"/>
                <a:cs typeface="+mn-lt"/>
              </a:rPr>
              <a:t> </a:t>
            </a:r>
            <a:r>
              <a:rPr lang="en-US">
                <a:latin typeface="Calibri"/>
                <a:ea typeface="+mn-lt"/>
                <a:cs typeface="Calibri"/>
              </a:rPr>
              <a:t>alternate</a:t>
            </a:r>
            <a:r>
              <a:rPr lang="en-US">
                <a:ea typeface="+mn-lt"/>
                <a:cs typeface="+mn-lt"/>
              </a:rPr>
              <a:t> languages available for CBT (Computer Based Tests)</a:t>
            </a:r>
          </a:p>
          <a:p>
            <a:pPr marL="457200" indent="-342900"/>
            <a:endParaRPr lang="en-US">
              <a:ea typeface="+mn-lt"/>
              <a:cs typeface="+mn-lt"/>
            </a:endParaRPr>
          </a:p>
          <a:p>
            <a:pPr marL="457200" indent="-342900"/>
            <a:r>
              <a:rPr lang="en-US">
                <a:ea typeface="+mn-lt"/>
                <a:cs typeface="+mn-lt"/>
              </a:rPr>
              <a:t>Alternate languages will be available as paper-based tests (PBT) only.</a:t>
            </a:r>
            <a:endParaRPr lang="en-US" sz="1100">
              <a:solidFill>
                <a:srgbClr val="2B2E2F"/>
              </a:solidFill>
              <a:cs typeface="Calibri"/>
            </a:endParaRPr>
          </a:p>
          <a:p>
            <a:pPr marL="457200" indent="-342900"/>
            <a:endParaRPr lang="en-US">
              <a:solidFill>
                <a:srgbClr val="000000"/>
              </a:solidFill>
              <a:cs typeface="Calibri"/>
            </a:endParaRPr>
          </a:p>
          <a:p>
            <a:pPr marL="457200" indent="-342900"/>
            <a:r>
              <a:rPr lang="en-US">
                <a:solidFill>
                  <a:srgbClr val="000000"/>
                </a:solidFill>
                <a:cs typeface="Calibri"/>
              </a:rPr>
              <a:t>An ELL student who wants to take the test in English on the computer and have paper copy of the alternate language editions can still do that.</a:t>
            </a:r>
          </a:p>
          <a:p>
            <a:pPr marL="457200" indent="-342900"/>
            <a:endParaRPr lang="en-US">
              <a:solidFill>
                <a:srgbClr val="000000"/>
              </a:solidFill>
              <a:cs typeface="Calibri"/>
            </a:endParaRPr>
          </a:p>
          <a:p>
            <a:pPr marL="457200" indent="-342900"/>
            <a:r>
              <a:rPr lang="en-US">
                <a:solidFill>
                  <a:srgbClr val="000000"/>
                </a:solidFill>
                <a:cs typeface="Calibri"/>
              </a:rPr>
              <a:t>The alternate languages for this year's Math and Science are … Arabic, Bengali, Chinese(Simplified), Chinese(Traditional), Haitian-Creole, Korean, Russian, and Spanish. </a:t>
            </a:r>
            <a:br>
              <a:rPr lang="en-US">
                <a:cs typeface="Calibri"/>
              </a:rPr>
            </a:br>
            <a:r>
              <a:rPr lang="en-US">
                <a:solidFill>
                  <a:srgbClr val="000000"/>
                </a:solidFill>
                <a:cs typeface="Calibri"/>
              </a:rPr>
              <a:t> </a:t>
            </a:r>
            <a:br>
              <a:rPr lang="en-US">
                <a:cs typeface="Calibri"/>
              </a:rPr>
            </a:br>
            <a:endParaRPr lang="en-US">
              <a:solidFill>
                <a:srgbClr val="000000"/>
              </a:solidFill>
              <a:cs typeface="Calibri"/>
            </a:endParaRPr>
          </a:p>
          <a:p>
            <a:pPr marL="457200" indent="-342900"/>
            <a:r>
              <a:rPr lang="en-US" sz="1100">
                <a:solidFill>
                  <a:srgbClr val="2B2E2F"/>
                </a:solidFill>
                <a:cs typeface="Calibri"/>
              </a:rPr>
              <a:t> </a:t>
            </a:r>
            <a:br>
              <a:rPr lang="en-US" sz="1100">
                <a:cs typeface="Calibri"/>
              </a:rPr>
            </a:br>
            <a:endParaRPr lang="en-US" sz="1100">
              <a:solidFill>
                <a:srgbClr val="2B2E2F"/>
              </a:solidFill>
              <a:cs typeface="Calibri"/>
            </a:endParaRPr>
          </a:p>
          <a:p>
            <a:pPr marL="114300" indent="0">
              <a:buNone/>
            </a:pPr>
            <a:endParaRPr lang="en-US">
              <a:solidFill>
                <a:srgbClr val="000000"/>
              </a:solidFill>
              <a:cs typeface="Calibri"/>
            </a:endParaRPr>
          </a:p>
        </p:txBody>
      </p:sp>
      <p:sp>
        <p:nvSpPr>
          <p:cNvPr id="4" name="Slide Number Placeholder 3">
            <a:extLst>
              <a:ext uri="{FF2B5EF4-FFF2-40B4-BE49-F238E27FC236}">
                <a16:creationId xmlns:a16="http://schemas.microsoft.com/office/drawing/2014/main" id="{DB6EC3C9-56E3-4702-A39A-5492AA0C10A9}"/>
              </a:ext>
            </a:extLst>
          </p:cNvPr>
          <p:cNvSpPr>
            <a:spLocks noGrp="1"/>
          </p:cNvSpPr>
          <p:nvPr>
            <p:ph type="sldNum" sz="quarter" idx="12"/>
          </p:nvPr>
        </p:nvSpPr>
        <p:spPr/>
        <p:txBody>
          <a:bodyPr/>
          <a:lstStyle/>
          <a:p>
            <a:fld id="{38BC901B-B5E4-4A47-8F67-5F155DBF4CDE}" type="slidenum">
              <a:rPr lang="en-US" smtClean="0"/>
              <a:pPr/>
              <a:t>64</a:t>
            </a:fld>
            <a:endParaRPr lang="en-US"/>
          </a:p>
        </p:txBody>
      </p:sp>
    </p:spTree>
    <p:extLst>
      <p:ext uri="{BB962C8B-B14F-4D97-AF65-F5344CB8AC3E}">
        <p14:creationId xmlns:p14="http://schemas.microsoft.com/office/powerpoint/2010/main" val="37359999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C7EA5-76D8-9718-CB6A-3B59743F0625}"/>
              </a:ext>
            </a:extLst>
          </p:cNvPr>
          <p:cNvSpPr>
            <a:spLocks noGrp="1"/>
          </p:cNvSpPr>
          <p:nvPr>
            <p:ph type="title"/>
          </p:nvPr>
        </p:nvSpPr>
        <p:spPr/>
        <p:txBody>
          <a:bodyPr/>
          <a:lstStyle/>
          <a:p>
            <a:r>
              <a:rPr lang="en-US">
                <a:ea typeface="Cambria"/>
              </a:rPr>
              <a:t>Nextera Admin Update – Local ID Number</a:t>
            </a:r>
            <a:endParaRPr lang="en-US"/>
          </a:p>
        </p:txBody>
      </p:sp>
      <p:sp>
        <p:nvSpPr>
          <p:cNvPr id="3" name="Content Placeholder 2">
            <a:extLst>
              <a:ext uri="{FF2B5EF4-FFF2-40B4-BE49-F238E27FC236}">
                <a16:creationId xmlns:a16="http://schemas.microsoft.com/office/drawing/2014/main" id="{1725264B-5F01-A948-4AF5-BD44CF1E91F8}"/>
              </a:ext>
            </a:extLst>
          </p:cNvPr>
          <p:cNvSpPr>
            <a:spLocks noGrp="1"/>
          </p:cNvSpPr>
          <p:nvPr>
            <p:ph idx="1"/>
          </p:nvPr>
        </p:nvSpPr>
        <p:spPr>
          <a:xfrm>
            <a:off x="648878" y="2472179"/>
            <a:ext cx="10160000" cy="2632436"/>
          </a:xfrm>
        </p:spPr>
        <p:txBody>
          <a:bodyPr vert="horz" lIns="91440" tIns="45720" rIns="91440" bIns="45720" rtlCol="0" anchor="t">
            <a:normAutofit/>
          </a:bodyPr>
          <a:lstStyle/>
          <a:p>
            <a:endParaRPr lang="en-US"/>
          </a:p>
          <a:p>
            <a:r>
              <a:rPr lang="en-US">
                <a:cs typeface="Calibri"/>
              </a:rPr>
              <a:t>Local ID numbers are no longer required in Nextera Admin.</a:t>
            </a:r>
          </a:p>
          <a:p>
            <a:endParaRPr lang="en-US">
              <a:cs typeface="Calibri"/>
            </a:endParaRPr>
          </a:p>
          <a:p>
            <a:r>
              <a:rPr lang="en-US">
                <a:cs typeface="Calibri"/>
              </a:rPr>
              <a:t>Users will see the field in Nextera Admin, but do not have to complete it when adding a student.</a:t>
            </a:r>
          </a:p>
        </p:txBody>
      </p:sp>
      <p:sp>
        <p:nvSpPr>
          <p:cNvPr id="4" name="Slide Number Placeholder 3">
            <a:extLst>
              <a:ext uri="{FF2B5EF4-FFF2-40B4-BE49-F238E27FC236}">
                <a16:creationId xmlns:a16="http://schemas.microsoft.com/office/drawing/2014/main" id="{FFB24CAE-92B5-F266-E2DD-0B256EF23FF8}"/>
              </a:ext>
            </a:extLst>
          </p:cNvPr>
          <p:cNvSpPr>
            <a:spLocks noGrp="1"/>
          </p:cNvSpPr>
          <p:nvPr>
            <p:ph type="sldNum" sz="quarter" idx="12"/>
          </p:nvPr>
        </p:nvSpPr>
        <p:spPr/>
        <p:txBody>
          <a:bodyPr/>
          <a:lstStyle/>
          <a:p>
            <a:fld id="{38BC901B-B5E4-4A47-8F67-5F155DBF4CDE}" type="slidenum">
              <a:rPr lang="en-US" smtClean="0"/>
              <a:pPr/>
              <a:t>65</a:t>
            </a:fld>
            <a:endParaRPr lang="en-US"/>
          </a:p>
        </p:txBody>
      </p:sp>
    </p:spTree>
    <p:extLst>
      <p:ext uri="{BB962C8B-B14F-4D97-AF65-F5344CB8AC3E}">
        <p14:creationId xmlns:p14="http://schemas.microsoft.com/office/powerpoint/2010/main" val="15665253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88740-AF64-C48D-8A6F-BCD452899680}"/>
              </a:ext>
            </a:extLst>
          </p:cNvPr>
          <p:cNvSpPr>
            <a:spLocks noGrp="1"/>
          </p:cNvSpPr>
          <p:nvPr>
            <p:ph type="title"/>
          </p:nvPr>
        </p:nvSpPr>
        <p:spPr/>
        <p:txBody>
          <a:bodyPr/>
          <a:lstStyle/>
          <a:p>
            <a:pPr algn="ctr"/>
            <a:r>
              <a:rPr lang="en-US" sz="3200" b="1">
                <a:solidFill>
                  <a:srgbClr val="2109AF"/>
                </a:solidFill>
                <a:ea typeface="Cambria"/>
              </a:rPr>
              <a:t>Scoring Materials ELA, Math and  Science (CBT &amp; PBT)</a:t>
            </a:r>
            <a:endParaRPr lang="en-US" sz="3200">
              <a:ea typeface="Cambria"/>
            </a:endParaRPr>
          </a:p>
        </p:txBody>
      </p:sp>
      <p:sp>
        <p:nvSpPr>
          <p:cNvPr id="3" name="Content Placeholder 2">
            <a:extLst>
              <a:ext uri="{FF2B5EF4-FFF2-40B4-BE49-F238E27FC236}">
                <a16:creationId xmlns:a16="http://schemas.microsoft.com/office/drawing/2014/main" id="{36F6D33E-8C71-2875-A159-2C430F6B247E}"/>
              </a:ext>
            </a:extLst>
          </p:cNvPr>
          <p:cNvSpPr>
            <a:spLocks noGrp="1"/>
          </p:cNvSpPr>
          <p:nvPr>
            <p:ph idx="1"/>
          </p:nvPr>
        </p:nvSpPr>
        <p:spPr>
          <a:xfrm>
            <a:off x="609600" y="1492738"/>
            <a:ext cx="10160000" cy="4908062"/>
          </a:xfrm>
        </p:spPr>
        <p:txBody>
          <a:bodyPr vert="horz" lIns="91440" tIns="45720" rIns="91440" bIns="45720" rtlCol="0" anchor="t">
            <a:normAutofit/>
          </a:bodyPr>
          <a:lstStyle/>
          <a:p>
            <a:endParaRPr lang="en-US">
              <a:cs typeface="Calibri"/>
            </a:endParaRPr>
          </a:p>
          <a:p>
            <a:r>
              <a:rPr lang="en-US">
                <a:cs typeface="Calibri"/>
              </a:rPr>
              <a:t>Scoring materials for ELA, Math and possibly Science(this year) will need to be accessed via Nextera Admin's "</a:t>
            </a:r>
            <a:r>
              <a:rPr lang="en-US" b="1">
                <a:cs typeface="Calibri"/>
              </a:rPr>
              <a:t>Help</a:t>
            </a:r>
            <a:r>
              <a:rPr lang="en-US">
                <a:cs typeface="Calibri"/>
              </a:rPr>
              <a:t>" tab drop-down menu this year.</a:t>
            </a:r>
            <a:endParaRPr lang="en-US">
              <a:ea typeface="Calibri"/>
              <a:cs typeface="Calibri"/>
            </a:endParaRPr>
          </a:p>
          <a:p>
            <a:endParaRPr lang="en-US">
              <a:cs typeface="Calibri"/>
            </a:endParaRPr>
          </a:p>
          <a:p>
            <a:r>
              <a:rPr lang="en-US">
                <a:cs typeface="Calibri"/>
              </a:rPr>
              <a:t>All schools (superintendents, principals and test coordinators) should have received their "Welcome to Nextera" (Nextera Login) emails by now.</a:t>
            </a:r>
            <a:endParaRPr lang="en-US"/>
          </a:p>
          <a:p>
            <a:endParaRPr lang="en-US">
              <a:cs typeface="Calibri"/>
            </a:endParaRPr>
          </a:p>
          <a:p>
            <a:r>
              <a:rPr lang="en-US">
                <a:ea typeface="Calibri"/>
                <a:cs typeface="Calibri"/>
              </a:rPr>
              <a:t>Please contact us if these folks, at you school, had not received their Nextera Login.</a:t>
            </a:r>
            <a:endParaRPr lang="en-US">
              <a:cs typeface="Calibri"/>
            </a:endParaRPr>
          </a:p>
          <a:p>
            <a:endParaRPr lang="en-US" i="1">
              <a:cs typeface="Calibri"/>
            </a:endParaRPr>
          </a:p>
          <a:p>
            <a:r>
              <a:rPr lang="en-US" i="1">
                <a:cs typeface="Calibri"/>
              </a:rPr>
              <a:t>If you any have questions, please do contact me.</a:t>
            </a:r>
            <a:endParaRPr lang="en-US"/>
          </a:p>
        </p:txBody>
      </p:sp>
      <p:sp>
        <p:nvSpPr>
          <p:cNvPr id="4" name="Slide Number Placeholder 3">
            <a:extLst>
              <a:ext uri="{FF2B5EF4-FFF2-40B4-BE49-F238E27FC236}">
                <a16:creationId xmlns:a16="http://schemas.microsoft.com/office/drawing/2014/main" id="{98F21A0A-B242-BA33-9C19-BC7DA661A9FC}"/>
              </a:ext>
            </a:extLst>
          </p:cNvPr>
          <p:cNvSpPr>
            <a:spLocks noGrp="1"/>
          </p:cNvSpPr>
          <p:nvPr>
            <p:ph type="sldNum" sz="quarter" idx="12"/>
          </p:nvPr>
        </p:nvSpPr>
        <p:spPr/>
        <p:txBody>
          <a:bodyPr/>
          <a:lstStyle/>
          <a:p>
            <a:fld id="{38BC901B-B5E4-4A47-8F67-5F155DBF4CDE}" type="slidenum">
              <a:rPr lang="en-US" smtClean="0"/>
              <a:pPr/>
              <a:t>66</a:t>
            </a:fld>
            <a:endParaRPr lang="en-US"/>
          </a:p>
        </p:txBody>
      </p:sp>
    </p:spTree>
    <p:extLst>
      <p:ext uri="{BB962C8B-B14F-4D97-AF65-F5344CB8AC3E}">
        <p14:creationId xmlns:p14="http://schemas.microsoft.com/office/powerpoint/2010/main" val="36449284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D8E4B-1E9C-228A-DBE3-7EEE3970A7F2}"/>
              </a:ext>
            </a:extLst>
          </p:cNvPr>
          <p:cNvSpPr>
            <a:spLocks noGrp="1"/>
          </p:cNvSpPr>
          <p:nvPr>
            <p:ph type="title"/>
          </p:nvPr>
        </p:nvSpPr>
        <p:spPr>
          <a:xfrm>
            <a:off x="609600" y="274638"/>
            <a:ext cx="10160000" cy="737260"/>
          </a:xfrm>
        </p:spPr>
        <p:txBody>
          <a:bodyPr/>
          <a:lstStyle/>
          <a:p>
            <a:r>
              <a:rPr lang="en-US">
                <a:ea typeface="Cambria"/>
              </a:rPr>
              <a:t>   What's New in 2023-24 – From NYSED</a:t>
            </a:r>
            <a:endParaRPr lang="en-US"/>
          </a:p>
        </p:txBody>
      </p:sp>
      <p:pic>
        <p:nvPicPr>
          <p:cNvPr id="5" name="Content Placeholder 4" descr="A person using a computer">
            <a:extLst>
              <a:ext uri="{FF2B5EF4-FFF2-40B4-BE49-F238E27FC236}">
                <a16:creationId xmlns:a16="http://schemas.microsoft.com/office/drawing/2014/main" id="{9C47FA93-BFF9-A7BD-90DB-572567F80C15}"/>
              </a:ext>
            </a:extLst>
          </p:cNvPr>
          <p:cNvPicPr>
            <a:picLocks noGrp="1" noChangeAspect="1"/>
          </p:cNvPicPr>
          <p:nvPr>
            <p:ph idx="1"/>
          </p:nvPr>
        </p:nvPicPr>
        <p:blipFill>
          <a:blip r:embed="rId3"/>
          <a:stretch>
            <a:fillRect/>
          </a:stretch>
        </p:blipFill>
        <p:spPr>
          <a:xfrm>
            <a:off x="2815580" y="3287537"/>
            <a:ext cx="5589702" cy="3454016"/>
          </a:xfrm>
        </p:spPr>
      </p:pic>
      <p:sp>
        <p:nvSpPr>
          <p:cNvPr id="4" name="Slide Number Placeholder 3">
            <a:extLst>
              <a:ext uri="{FF2B5EF4-FFF2-40B4-BE49-F238E27FC236}">
                <a16:creationId xmlns:a16="http://schemas.microsoft.com/office/drawing/2014/main" id="{EA4C73F6-04FB-A3DF-5D4D-113142FC175A}"/>
              </a:ext>
            </a:extLst>
          </p:cNvPr>
          <p:cNvSpPr>
            <a:spLocks noGrp="1"/>
          </p:cNvSpPr>
          <p:nvPr>
            <p:ph type="sldNum" sz="quarter" idx="12"/>
          </p:nvPr>
        </p:nvSpPr>
        <p:spPr/>
        <p:txBody>
          <a:bodyPr/>
          <a:lstStyle/>
          <a:p>
            <a:fld id="{38BC901B-B5E4-4A47-8F67-5F155DBF4CDE}" type="slidenum">
              <a:rPr lang="en-US" smtClean="0"/>
              <a:pPr/>
              <a:t>67</a:t>
            </a:fld>
            <a:endParaRPr lang="en-US"/>
          </a:p>
        </p:txBody>
      </p:sp>
      <p:sp>
        <p:nvSpPr>
          <p:cNvPr id="6" name="TextBox 5">
            <a:extLst>
              <a:ext uri="{FF2B5EF4-FFF2-40B4-BE49-F238E27FC236}">
                <a16:creationId xmlns:a16="http://schemas.microsoft.com/office/drawing/2014/main" id="{17466299-2244-93BA-735A-CB0A31A39869}"/>
              </a:ext>
            </a:extLst>
          </p:cNvPr>
          <p:cNvSpPr txBox="1"/>
          <p:nvPr/>
        </p:nvSpPr>
        <p:spPr>
          <a:xfrm>
            <a:off x="934824" y="974103"/>
            <a:ext cx="934981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NYSED has made some updates pertaining to CBT &amp; PBT.   They created a small manual that details each of these updates.  The manual will be posted with the power point and other materials from this meeting on our Website.   A snap-shot of the document cover is displayed below (along with the name of the document when saved on our website).  Once the materials from this DDC meeting have been posted to our Website, </a:t>
            </a:r>
            <a:r>
              <a:rPr lang="en-US" b="1">
                <a:cs typeface="Calibri"/>
              </a:rPr>
              <a:t>please take a moment to review these updates</a:t>
            </a:r>
            <a:r>
              <a:rPr lang="en-US">
                <a:cs typeface="Calibri"/>
              </a:rPr>
              <a:t>.</a:t>
            </a:r>
          </a:p>
        </p:txBody>
      </p:sp>
      <p:sp>
        <p:nvSpPr>
          <p:cNvPr id="3" name="TextBox 2">
            <a:extLst>
              <a:ext uri="{FF2B5EF4-FFF2-40B4-BE49-F238E27FC236}">
                <a16:creationId xmlns:a16="http://schemas.microsoft.com/office/drawing/2014/main" id="{B15550EB-DC48-A13C-D13D-EA20BF34B3DB}"/>
              </a:ext>
            </a:extLst>
          </p:cNvPr>
          <p:cNvSpPr txBox="1"/>
          <p:nvPr/>
        </p:nvSpPr>
        <p:spPr>
          <a:xfrm>
            <a:off x="3393649" y="2757339"/>
            <a:ext cx="45264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  </a:t>
            </a:r>
            <a:r>
              <a:rPr lang="en-US">
                <a:solidFill>
                  <a:srgbClr val="2109AF"/>
                </a:solidFill>
                <a:cs typeface="Calibri"/>
              </a:rPr>
              <a:t>What's New in-2023-24-CBT-PBT-NYSED.pdf</a:t>
            </a:r>
          </a:p>
        </p:txBody>
      </p:sp>
    </p:spTree>
    <p:extLst>
      <p:ext uri="{BB962C8B-B14F-4D97-AF65-F5344CB8AC3E}">
        <p14:creationId xmlns:p14="http://schemas.microsoft.com/office/powerpoint/2010/main" val="23651232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E62B7-A5FB-AD53-AAEF-C5F87F239363}"/>
              </a:ext>
            </a:extLst>
          </p:cNvPr>
          <p:cNvSpPr>
            <a:spLocks noGrp="1"/>
          </p:cNvSpPr>
          <p:nvPr>
            <p:ph type="title"/>
          </p:nvPr>
        </p:nvSpPr>
        <p:spPr>
          <a:xfrm>
            <a:off x="1842940" y="180370"/>
            <a:ext cx="7143423" cy="781640"/>
          </a:xfrm>
        </p:spPr>
        <p:txBody>
          <a:bodyPr/>
          <a:lstStyle/>
          <a:p>
            <a:r>
              <a:rPr lang="en-US">
                <a:ea typeface="Cambria"/>
              </a:rPr>
              <a:t>NWEA vs. Questar -- Updates</a:t>
            </a:r>
            <a:endParaRPr lang="en-US"/>
          </a:p>
        </p:txBody>
      </p:sp>
      <p:sp>
        <p:nvSpPr>
          <p:cNvPr id="3" name="Content Placeholder 2">
            <a:extLst>
              <a:ext uri="{FF2B5EF4-FFF2-40B4-BE49-F238E27FC236}">
                <a16:creationId xmlns:a16="http://schemas.microsoft.com/office/drawing/2014/main" id="{F667C712-C50F-D1E3-F379-7EAA3723911E}"/>
              </a:ext>
            </a:extLst>
          </p:cNvPr>
          <p:cNvSpPr>
            <a:spLocks noGrp="1"/>
          </p:cNvSpPr>
          <p:nvPr>
            <p:ph idx="1"/>
          </p:nvPr>
        </p:nvSpPr>
        <p:spPr>
          <a:xfrm>
            <a:off x="1230198" y="1089582"/>
            <a:ext cx="8290351" cy="5311218"/>
          </a:xfrm>
        </p:spPr>
        <p:txBody>
          <a:bodyPr vert="horz" lIns="91440" tIns="45720" rIns="91440" bIns="45720" rtlCol="0" anchor="t">
            <a:normAutofit lnSpcReduction="10000"/>
          </a:bodyPr>
          <a:lstStyle/>
          <a:p>
            <a:pPr marL="114300" indent="0">
              <a:buNone/>
            </a:pPr>
            <a:r>
              <a:rPr lang="en-US" b="1">
                <a:ea typeface="+mn-lt"/>
                <a:cs typeface="+mn-lt"/>
              </a:rPr>
              <a:t>                                                     </a:t>
            </a:r>
            <a:r>
              <a:rPr lang="en-US" sz="2400" b="1">
                <a:ea typeface="+mn-lt"/>
                <a:cs typeface="+mn-lt"/>
              </a:rPr>
              <a:t>NWEA Rebranding</a:t>
            </a:r>
            <a:r>
              <a:rPr lang="en-US" b="1">
                <a:ea typeface="+mn-lt"/>
                <a:cs typeface="+mn-lt"/>
              </a:rPr>
              <a:t> </a:t>
            </a:r>
            <a:endParaRPr lang="en-US" b="1">
              <a:cs typeface="Calibri"/>
            </a:endParaRPr>
          </a:p>
          <a:p>
            <a:pPr marL="114300" indent="0">
              <a:buNone/>
            </a:pPr>
            <a:r>
              <a:rPr lang="en-US" i="1">
                <a:ea typeface="+mn-lt"/>
                <a:cs typeface="+mn-lt"/>
              </a:rPr>
              <a:t>The team and platform are the same and some things this year will stay Questar, but you will start to see NWEA more... </a:t>
            </a:r>
          </a:p>
          <a:p>
            <a:endParaRPr lang="en-US" b="1" u="sng">
              <a:ea typeface="+mn-lt"/>
              <a:cs typeface="+mn-lt"/>
            </a:endParaRPr>
          </a:p>
          <a:p>
            <a:r>
              <a:rPr lang="en-US" b="1" u="sng">
                <a:ea typeface="+mn-lt"/>
                <a:cs typeface="+mn-lt"/>
              </a:rPr>
              <a:t>What will remain with the Questar branding?...</a:t>
            </a:r>
          </a:p>
          <a:p>
            <a:pPr lvl="1"/>
            <a:r>
              <a:rPr lang="en-US">
                <a:ea typeface="+mn-lt"/>
                <a:cs typeface="+mn-lt"/>
              </a:rPr>
              <a:t> Nextera Admin </a:t>
            </a:r>
          </a:p>
          <a:p>
            <a:pPr lvl="1"/>
            <a:r>
              <a:rPr lang="en-US">
                <a:ea typeface="+mn-lt"/>
                <a:cs typeface="+mn-lt"/>
              </a:rPr>
              <a:t> Questar Secure Browser on your desktop</a:t>
            </a:r>
          </a:p>
          <a:p>
            <a:pPr lvl="1"/>
            <a:r>
              <a:rPr lang="en-US">
                <a:ea typeface="+mn-lt"/>
                <a:cs typeface="+mn-lt"/>
              </a:rPr>
              <a:t> Questar Tech Readiness website</a:t>
            </a:r>
          </a:p>
          <a:p>
            <a:pPr lvl="1"/>
            <a:r>
              <a:rPr lang="en-US">
                <a:ea typeface="+mn-lt"/>
                <a:cs typeface="+mn-lt"/>
              </a:rPr>
              <a:t> Question Sampler URL</a:t>
            </a:r>
          </a:p>
          <a:p>
            <a:pPr lvl="1"/>
            <a:r>
              <a:rPr lang="en-US">
                <a:ea typeface="+mn-lt"/>
                <a:cs typeface="+mn-lt"/>
              </a:rPr>
              <a:t> Test Delivery System (TDS)</a:t>
            </a:r>
          </a:p>
          <a:p>
            <a:pPr lvl="1"/>
            <a:endParaRPr lang="en-US">
              <a:ea typeface="+mn-lt"/>
              <a:cs typeface="+mn-lt"/>
            </a:endParaRPr>
          </a:p>
          <a:p>
            <a:pPr>
              <a:buClr>
                <a:srgbClr val="AD0101"/>
              </a:buClr>
            </a:pPr>
            <a:r>
              <a:rPr lang="en-US" b="1" u="sng">
                <a:ea typeface="+mn-lt"/>
                <a:cs typeface="+mn-lt"/>
              </a:rPr>
              <a:t>Where will you see NWEA?...</a:t>
            </a:r>
            <a:endParaRPr lang="en-US">
              <a:ea typeface="+mn-lt"/>
              <a:cs typeface="+mn-lt"/>
            </a:endParaRPr>
          </a:p>
          <a:p>
            <a:pPr lvl="1"/>
            <a:r>
              <a:rPr lang="en-US">
                <a:ea typeface="+mn-lt"/>
                <a:cs typeface="+mn-lt"/>
              </a:rPr>
              <a:t>2023-24 manuals and support materials will reflect NWEA</a:t>
            </a:r>
          </a:p>
          <a:p>
            <a:pPr lvl="1"/>
            <a:r>
              <a:rPr lang="en-US">
                <a:ea typeface="+mn-lt"/>
                <a:cs typeface="+mn-lt"/>
              </a:rPr>
              <a:t>Customer Support will now be contacted through NYTesting@nwea.org</a:t>
            </a:r>
            <a:endParaRPr lang="en-US">
              <a:cs typeface="Calibri"/>
            </a:endParaRPr>
          </a:p>
        </p:txBody>
      </p:sp>
      <p:sp>
        <p:nvSpPr>
          <p:cNvPr id="4" name="Slide Number Placeholder 3">
            <a:extLst>
              <a:ext uri="{FF2B5EF4-FFF2-40B4-BE49-F238E27FC236}">
                <a16:creationId xmlns:a16="http://schemas.microsoft.com/office/drawing/2014/main" id="{41DC7901-CCFE-0BE9-E142-FA070EDF606B}"/>
              </a:ext>
            </a:extLst>
          </p:cNvPr>
          <p:cNvSpPr>
            <a:spLocks noGrp="1"/>
          </p:cNvSpPr>
          <p:nvPr>
            <p:ph type="sldNum" sz="quarter" idx="12"/>
          </p:nvPr>
        </p:nvSpPr>
        <p:spPr/>
        <p:txBody>
          <a:bodyPr/>
          <a:lstStyle/>
          <a:p>
            <a:fld id="{38BC901B-B5E4-4A47-8F67-5F155DBF4CDE}" type="slidenum">
              <a:rPr lang="en-US" smtClean="0"/>
              <a:pPr/>
              <a:t>68</a:t>
            </a:fld>
            <a:endParaRPr lang="en-US"/>
          </a:p>
        </p:txBody>
      </p:sp>
    </p:spTree>
    <p:extLst>
      <p:ext uri="{BB962C8B-B14F-4D97-AF65-F5344CB8AC3E}">
        <p14:creationId xmlns:p14="http://schemas.microsoft.com/office/powerpoint/2010/main" val="4311562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F449E-9A50-6F46-E3B8-8E27411CB3E7}"/>
              </a:ext>
            </a:extLst>
          </p:cNvPr>
          <p:cNvSpPr>
            <a:spLocks noGrp="1"/>
          </p:cNvSpPr>
          <p:nvPr>
            <p:ph type="title"/>
          </p:nvPr>
        </p:nvSpPr>
        <p:spPr/>
        <p:txBody>
          <a:bodyPr/>
          <a:lstStyle/>
          <a:p>
            <a:pPr algn="ctr"/>
            <a:r>
              <a:rPr lang="en-US">
                <a:ea typeface="Cambria"/>
              </a:rPr>
              <a:t>      </a:t>
            </a:r>
            <a:r>
              <a:rPr lang="en-US">
                <a:solidFill>
                  <a:srgbClr val="2109AF"/>
                </a:solidFill>
                <a:ea typeface="Cambria"/>
              </a:rPr>
              <a:t>3-8 Testing - Questions</a:t>
            </a:r>
            <a:endParaRPr lang="en-US"/>
          </a:p>
        </p:txBody>
      </p:sp>
      <p:sp>
        <p:nvSpPr>
          <p:cNvPr id="4" name="Slide Number Placeholder 3">
            <a:extLst>
              <a:ext uri="{FF2B5EF4-FFF2-40B4-BE49-F238E27FC236}">
                <a16:creationId xmlns:a16="http://schemas.microsoft.com/office/drawing/2014/main" id="{B3F7FA1B-C761-27B1-1F6E-A1320A3E471D}"/>
              </a:ext>
            </a:extLst>
          </p:cNvPr>
          <p:cNvSpPr>
            <a:spLocks noGrp="1"/>
          </p:cNvSpPr>
          <p:nvPr>
            <p:ph type="sldNum" sz="quarter" idx="12"/>
          </p:nvPr>
        </p:nvSpPr>
        <p:spPr/>
        <p:txBody>
          <a:bodyPr/>
          <a:lstStyle/>
          <a:p>
            <a:fld id="{38BC901B-B5E4-4A47-8F67-5F155DBF4CDE}" type="slidenum">
              <a:rPr lang="en-US" smtClean="0"/>
              <a:pPr/>
              <a:t>69</a:t>
            </a:fld>
            <a:endParaRPr lang="en-US"/>
          </a:p>
        </p:txBody>
      </p:sp>
      <p:pic>
        <p:nvPicPr>
          <p:cNvPr id="6" name="Picture 6" descr="A picture containing text, clipart&#10;&#10;Description automatically generated">
            <a:extLst>
              <a:ext uri="{FF2B5EF4-FFF2-40B4-BE49-F238E27FC236}">
                <a16:creationId xmlns:a16="http://schemas.microsoft.com/office/drawing/2014/main" id="{0C51094E-FE8A-5DA6-ED46-72E0242DB556}"/>
              </a:ext>
            </a:extLst>
          </p:cNvPr>
          <p:cNvPicPr>
            <a:picLocks noChangeAspect="1"/>
          </p:cNvPicPr>
          <p:nvPr/>
        </p:nvPicPr>
        <p:blipFill>
          <a:blip r:embed="rId3"/>
          <a:stretch>
            <a:fillRect/>
          </a:stretch>
        </p:blipFill>
        <p:spPr>
          <a:xfrm>
            <a:off x="4125512" y="2414062"/>
            <a:ext cx="2743200" cy="1533236"/>
          </a:xfrm>
          <a:prstGeom prst="rect">
            <a:avLst/>
          </a:prstGeom>
        </p:spPr>
      </p:pic>
    </p:spTree>
    <p:extLst>
      <p:ext uri="{BB962C8B-B14F-4D97-AF65-F5344CB8AC3E}">
        <p14:creationId xmlns:p14="http://schemas.microsoft.com/office/powerpoint/2010/main" val="947893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6BF4B-AC91-BE4F-CCC1-089AF87947E3}"/>
              </a:ext>
            </a:extLst>
          </p:cNvPr>
          <p:cNvSpPr>
            <a:spLocks noGrp="1"/>
          </p:cNvSpPr>
          <p:nvPr>
            <p:ph type="title"/>
          </p:nvPr>
        </p:nvSpPr>
        <p:spPr/>
        <p:txBody>
          <a:bodyPr/>
          <a:lstStyle/>
          <a:p>
            <a:r>
              <a:rPr lang="en-US"/>
              <a:t>23-24 Staff BEDS Day Reporting</a:t>
            </a:r>
          </a:p>
        </p:txBody>
      </p:sp>
      <p:sp>
        <p:nvSpPr>
          <p:cNvPr id="3" name="Content Placeholder 2">
            <a:extLst>
              <a:ext uri="{FF2B5EF4-FFF2-40B4-BE49-F238E27FC236}">
                <a16:creationId xmlns:a16="http://schemas.microsoft.com/office/drawing/2014/main" id="{8C788359-35E8-EC43-356F-D565185506EC}"/>
              </a:ext>
            </a:extLst>
          </p:cNvPr>
          <p:cNvSpPr>
            <a:spLocks noGrp="1"/>
          </p:cNvSpPr>
          <p:nvPr>
            <p:ph idx="1"/>
          </p:nvPr>
        </p:nvSpPr>
        <p:spPr/>
        <p:txBody>
          <a:bodyPr>
            <a:normAutofit lnSpcReduction="10000"/>
          </a:bodyPr>
          <a:lstStyle/>
          <a:p>
            <a:r>
              <a:rPr lang="en-US"/>
              <a:t>Preliminary </a:t>
            </a:r>
            <a:r>
              <a:rPr lang="en-US" b="1"/>
              <a:t>Staff Snapshot </a:t>
            </a:r>
            <a:r>
              <a:rPr lang="en-US"/>
              <a:t>&amp; </a:t>
            </a:r>
            <a:r>
              <a:rPr lang="en-US" b="1"/>
              <a:t>Staff Assignment </a:t>
            </a:r>
            <a:r>
              <a:rPr lang="en-US"/>
              <a:t>data due </a:t>
            </a:r>
            <a:r>
              <a:rPr lang="en-US" b="1">
                <a:solidFill>
                  <a:srgbClr val="C00000"/>
                </a:solidFill>
              </a:rPr>
              <a:t>Thursday, November 16, 2023</a:t>
            </a:r>
          </a:p>
          <a:p>
            <a:r>
              <a:rPr lang="en-US"/>
              <a:t>Preliminary </a:t>
            </a:r>
            <a:r>
              <a:rPr lang="en-US" b="1"/>
              <a:t>Course Instructor Assignment </a:t>
            </a:r>
            <a:r>
              <a:rPr lang="en-US"/>
              <a:t>&amp; </a:t>
            </a:r>
            <a:r>
              <a:rPr lang="en-US" b="1"/>
              <a:t>Student Class Entry/Exit </a:t>
            </a:r>
            <a:r>
              <a:rPr lang="en-US"/>
              <a:t>due </a:t>
            </a:r>
            <a:r>
              <a:rPr lang="en-US" b="1">
                <a:solidFill>
                  <a:srgbClr val="C00000"/>
                </a:solidFill>
              </a:rPr>
              <a:t>Thursday, January 25, 2024</a:t>
            </a:r>
          </a:p>
          <a:p>
            <a:pPr lvl="1"/>
            <a:r>
              <a:rPr lang="en-US"/>
              <a:t>Be sure to report Special Education and English as a New Language teachers in their own courses or by using the correct indicator/teacher role on the course section.</a:t>
            </a:r>
          </a:p>
          <a:p>
            <a:pPr lvl="1"/>
            <a:r>
              <a:rPr lang="en-US"/>
              <a:t>Be sure to report librarians by assigning them to the course </a:t>
            </a:r>
            <a:r>
              <a:rPr lang="en-US" b="0" i="0" u="none" strike="noStrike" baseline="0">
                <a:solidFill>
                  <a:srgbClr val="000000"/>
                </a:solidFill>
              </a:rPr>
              <a:t>99000- Library (Library Media Specialist). </a:t>
            </a:r>
          </a:p>
          <a:p>
            <a:pPr lvl="1"/>
            <a:r>
              <a:rPr lang="en-US">
                <a:solidFill>
                  <a:srgbClr val="000000"/>
                </a:solidFill>
              </a:rPr>
              <a:t>Check out SIRS Manual for new course codes for counselors who teach classes.</a:t>
            </a:r>
            <a:endParaRPr lang="en-US"/>
          </a:p>
          <a:p>
            <a:r>
              <a:rPr lang="en-US"/>
              <a:t>Final </a:t>
            </a:r>
            <a:r>
              <a:rPr lang="en-US" b="1"/>
              <a:t>Teacher Out of Certification </a:t>
            </a:r>
            <a:r>
              <a:rPr lang="en-US"/>
              <a:t>data due </a:t>
            </a:r>
            <a:r>
              <a:rPr lang="en-US" b="1">
                <a:solidFill>
                  <a:srgbClr val="C00000"/>
                </a:solidFill>
              </a:rPr>
              <a:t>Thursday, May 16, 2024</a:t>
            </a:r>
          </a:p>
          <a:p>
            <a:pPr lvl="1"/>
            <a:r>
              <a:rPr lang="en-US"/>
              <a:t>The official NYS Out of Certification match is performed based on data through May 16, 2024. SIRS-328 Out of Certification report will be frozen as of this date.</a:t>
            </a:r>
          </a:p>
          <a:p>
            <a:r>
              <a:rPr lang="en-US" u="sng">
                <a:solidFill>
                  <a:srgbClr val="C00000"/>
                </a:solidFill>
                <a:ea typeface="+mn-lt"/>
                <a:cs typeface="+mn-lt"/>
              </a:rPr>
              <a:t>Recommendation:</a:t>
            </a:r>
            <a:r>
              <a:rPr lang="en-US">
                <a:solidFill>
                  <a:srgbClr val="C00000"/>
                </a:solidFill>
                <a:ea typeface="+mn-lt"/>
                <a:cs typeface="+mn-lt"/>
              </a:rPr>
              <a:t> </a:t>
            </a:r>
            <a:r>
              <a:rPr lang="en-US">
                <a:ea typeface="+mn-lt"/>
                <a:cs typeface="+mn-lt"/>
              </a:rPr>
              <a:t>Give appropriate HR staff SEDDAS entitlements to the Staff folder in L2RPT so they can review the SIRS-328 and SIRS-329</a:t>
            </a:r>
            <a:endParaRPr lang="en-US">
              <a:solidFill>
                <a:srgbClr val="FF0000"/>
              </a:solidFill>
              <a:cs typeface="Calibri"/>
            </a:endParaRPr>
          </a:p>
        </p:txBody>
      </p:sp>
      <p:sp>
        <p:nvSpPr>
          <p:cNvPr id="4" name="Slide Number Placeholder 3">
            <a:extLst>
              <a:ext uri="{FF2B5EF4-FFF2-40B4-BE49-F238E27FC236}">
                <a16:creationId xmlns:a16="http://schemas.microsoft.com/office/drawing/2014/main" id="{45E31E6E-FF20-5C59-B361-005E93ABA1FC}"/>
              </a:ext>
            </a:extLst>
          </p:cNvPr>
          <p:cNvSpPr>
            <a:spLocks noGrp="1"/>
          </p:cNvSpPr>
          <p:nvPr>
            <p:ph type="sldNum" sz="quarter" idx="12"/>
          </p:nvPr>
        </p:nvSpPr>
        <p:spPr/>
        <p:txBody>
          <a:bodyPr/>
          <a:lstStyle/>
          <a:p>
            <a:fld id="{38BC901B-B5E4-4A47-8F67-5F155DBF4CDE}" type="slidenum">
              <a:rPr lang="en-US" smtClean="0"/>
              <a:pPr/>
              <a:t>7</a:t>
            </a:fld>
            <a:endParaRPr lang="en-US"/>
          </a:p>
        </p:txBody>
      </p:sp>
    </p:spTree>
    <p:extLst>
      <p:ext uri="{BB962C8B-B14F-4D97-AF65-F5344CB8AC3E}">
        <p14:creationId xmlns:p14="http://schemas.microsoft.com/office/powerpoint/2010/main" val="33913872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Regents </a:t>
            </a:r>
          </a:p>
        </p:txBody>
      </p:sp>
      <p:sp>
        <p:nvSpPr>
          <p:cNvPr id="4" name="Content Placeholder 3"/>
          <p:cNvSpPr>
            <a:spLocks noGrp="1"/>
          </p:cNvSpPr>
          <p:nvPr>
            <p:ph idx="1"/>
          </p:nvPr>
        </p:nvSpPr>
        <p:spPr/>
        <p:txBody>
          <a:bodyPr vert="horz" lIns="91440" tIns="45720" rIns="91440" bIns="45720" rtlCol="0" anchor="t">
            <a:normAutofit/>
          </a:bodyPr>
          <a:lstStyle/>
          <a:p>
            <a:r>
              <a:rPr lang="en-US">
                <a:cs typeface="Calibri"/>
              </a:rPr>
              <a:t>August Regents – Demographic (Student Lite) and Enrollment (School Entry/Exit) must be in Level 1 before we can report your August Regents scores</a:t>
            </a:r>
            <a:endParaRPr lang="en-US"/>
          </a:p>
          <a:p>
            <a:endParaRPr lang="en-US"/>
          </a:p>
          <a:p>
            <a:r>
              <a:rPr lang="en-US"/>
              <a:t>2024 Regents Exam Dates</a:t>
            </a:r>
            <a:endParaRPr lang="en-US">
              <a:cs typeface="Calibri"/>
            </a:endParaRPr>
          </a:p>
          <a:p>
            <a:pPr lvl="1"/>
            <a:r>
              <a:rPr lang="en-US">
                <a:ea typeface="+mn-lt"/>
                <a:cs typeface="+mn-lt"/>
                <a:hlinkClick r:id="rId3"/>
              </a:rPr>
              <a:t>January 2024 Regents Examination Schedule (nysed.gov)</a:t>
            </a:r>
            <a:endParaRPr lang="en-US">
              <a:cs typeface="Calibri"/>
              <a:hlinkClick r:id="rId3"/>
            </a:endParaRPr>
          </a:p>
          <a:p>
            <a:pPr lvl="1"/>
            <a:r>
              <a:rPr lang="en-US">
                <a:ea typeface="+mn-lt"/>
                <a:cs typeface="+mn-lt"/>
                <a:hlinkClick r:id="rId4"/>
              </a:rPr>
              <a:t>June 2024 Regents Examination Schedule (nysed.gov)</a:t>
            </a:r>
            <a:endParaRPr lang="en-US">
              <a:cs typeface="Calibri"/>
              <a:hlinkClick r:id="rId4"/>
            </a:endParaRPr>
          </a:p>
          <a:p>
            <a:pPr lvl="1">
              <a:buClr>
                <a:srgbClr val="726056"/>
              </a:buClr>
            </a:pPr>
            <a:r>
              <a:rPr lang="en-US">
                <a:ea typeface="+mn-lt"/>
                <a:cs typeface="+mn-lt"/>
                <a:hlinkClick r:id="rId5"/>
              </a:rPr>
              <a:t>August 2024 Regents Examination Schedule (nysed.gov)</a:t>
            </a:r>
            <a:endParaRPr lang="en-US">
              <a:hlinkClick r:id="rId5"/>
            </a:endParaRPr>
          </a:p>
          <a:p>
            <a:pPr lvl="1">
              <a:buClr>
                <a:srgbClr val="726056"/>
              </a:buClr>
            </a:pPr>
            <a:endParaRPr lang="en-US">
              <a:cs typeface="Calibri"/>
            </a:endParaRPr>
          </a:p>
          <a:p>
            <a:pPr marL="411480" lvl="1" indent="0">
              <a:buClr>
                <a:srgbClr val="726056"/>
              </a:buClr>
              <a:buNone/>
            </a:pPr>
            <a:endParaRPr lang="en-US">
              <a:cs typeface="Calibri"/>
            </a:endParaRPr>
          </a:p>
          <a:p>
            <a:pPr lvl="1">
              <a:buClr>
                <a:srgbClr val="726056"/>
              </a:buClr>
            </a:pPr>
            <a:endParaRPr lang="en-US">
              <a:cs typeface="Calibri"/>
            </a:endParaRPr>
          </a:p>
          <a:p>
            <a:pPr marL="114300" indent="0">
              <a:buClr>
                <a:srgbClr val="AD0101"/>
              </a:buClr>
              <a:buNone/>
            </a:pPr>
            <a:endParaRPr lang="en-US">
              <a:cs typeface="Calibri"/>
            </a:endParaRPr>
          </a:p>
        </p:txBody>
      </p:sp>
      <p:sp>
        <p:nvSpPr>
          <p:cNvPr id="3" name="Slide Number Placeholder 2"/>
          <p:cNvSpPr>
            <a:spLocks noGrp="1"/>
          </p:cNvSpPr>
          <p:nvPr>
            <p:ph type="sldNum" sz="quarter" idx="12"/>
          </p:nvPr>
        </p:nvSpPr>
        <p:spPr/>
        <p:txBody>
          <a:bodyPr/>
          <a:lstStyle/>
          <a:p>
            <a:fld id="{38BC901B-B5E4-4A47-8F67-5F155DBF4CDE}" type="slidenum">
              <a:rPr lang="en-US" smtClean="0"/>
              <a:pPr/>
              <a:t>70</a:t>
            </a:fld>
            <a:endParaRPr lang="en-US"/>
          </a:p>
        </p:txBody>
      </p:sp>
    </p:spTree>
    <p:extLst>
      <p:ext uri="{BB962C8B-B14F-4D97-AF65-F5344CB8AC3E}">
        <p14:creationId xmlns:p14="http://schemas.microsoft.com/office/powerpoint/2010/main" val="16450556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NYSITELL</a:t>
            </a:r>
          </a:p>
        </p:txBody>
      </p:sp>
      <p:sp>
        <p:nvSpPr>
          <p:cNvPr id="4" name="Content Placeholder 3"/>
          <p:cNvSpPr>
            <a:spLocks noGrp="1"/>
          </p:cNvSpPr>
          <p:nvPr>
            <p:ph idx="1"/>
          </p:nvPr>
        </p:nvSpPr>
        <p:spPr/>
        <p:txBody>
          <a:bodyPr/>
          <a:lstStyle/>
          <a:p>
            <a:r>
              <a:rPr lang="en-US"/>
              <a:t>M.A.A.R.S. High Level Process</a:t>
            </a:r>
          </a:p>
          <a:p>
            <a:pPr lvl="1"/>
            <a:r>
              <a:rPr lang="en-US"/>
              <a:t>Forms have not changed since May 2018</a:t>
            </a:r>
          </a:p>
          <a:p>
            <a:r>
              <a:rPr lang="en-US"/>
              <a:t>M.A.A.R.S. will load NYSITELL results to Level 1, on the last Wednesday of each month starting in October, for all schools.</a:t>
            </a:r>
          </a:p>
          <a:p>
            <a:r>
              <a:rPr lang="en-US"/>
              <a:t>Verification reports:</a:t>
            </a:r>
          </a:p>
          <a:p>
            <a:pPr lvl="1"/>
            <a:r>
              <a:rPr lang="en-US" b="1"/>
              <a:t>L1:</a:t>
            </a:r>
            <a:r>
              <a:rPr lang="en-US"/>
              <a:t>  Accountability: Assessment Scores, Levels, Trends &amp; Grad&gt;NYSITELL&amp;NYSESLAT&gt;NYSITELL Student Scores</a:t>
            </a:r>
          </a:p>
          <a:p>
            <a:pPr lvl="1"/>
            <a:r>
              <a:rPr lang="en-US" b="1"/>
              <a:t>L2:</a:t>
            </a:r>
            <a:r>
              <a:rPr lang="en-US"/>
              <a:t>  L2RPT Reports-SEDDAS&gt;Tested/Not Tested&gt;SIRS-104 NYSITELL Summary Report</a:t>
            </a:r>
          </a:p>
          <a:p>
            <a:r>
              <a:rPr lang="en-US"/>
              <a:t>NYSED is not providing the conversion charts for NYSITELL exams.</a:t>
            </a:r>
          </a:p>
          <a:p>
            <a:endParaRPr lang="en-US"/>
          </a:p>
          <a:p>
            <a:pPr marL="411480" lvl="1" indent="0">
              <a:buNone/>
            </a:pPr>
            <a:endParaRPr lang="en-US"/>
          </a:p>
        </p:txBody>
      </p:sp>
      <p:sp>
        <p:nvSpPr>
          <p:cNvPr id="3" name="Slide Number Placeholder 2"/>
          <p:cNvSpPr>
            <a:spLocks noGrp="1"/>
          </p:cNvSpPr>
          <p:nvPr>
            <p:ph type="sldNum" sz="quarter" idx="12"/>
          </p:nvPr>
        </p:nvSpPr>
        <p:spPr/>
        <p:txBody>
          <a:bodyPr/>
          <a:lstStyle/>
          <a:p>
            <a:fld id="{38BC901B-B5E4-4A47-8F67-5F155DBF4CDE}" type="slidenum">
              <a:rPr lang="en-US" smtClean="0"/>
              <a:pPr/>
              <a:t>71</a:t>
            </a:fld>
            <a:endParaRPr lang="en-US"/>
          </a:p>
        </p:txBody>
      </p:sp>
    </p:spTree>
    <p:extLst>
      <p:ext uri="{BB962C8B-B14F-4D97-AF65-F5344CB8AC3E}">
        <p14:creationId xmlns:p14="http://schemas.microsoft.com/office/powerpoint/2010/main" val="8808482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C60E4-81D3-FBA4-BAE7-39433D555EB5}"/>
              </a:ext>
            </a:extLst>
          </p:cNvPr>
          <p:cNvSpPr>
            <a:spLocks noGrp="1"/>
          </p:cNvSpPr>
          <p:nvPr>
            <p:ph type="title"/>
          </p:nvPr>
        </p:nvSpPr>
        <p:spPr/>
        <p:txBody>
          <a:bodyPr/>
          <a:lstStyle/>
          <a:p>
            <a:r>
              <a:rPr lang="en-US">
                <a:ea typeface="Cambria"/>
              </a:rPr>
              <a:t>Digital Resources Survey</a:t>
            </a:r>
          </a:p>
        </p:txBody>
      </p:sp>
      <p:sp>
        <p:nvSpPr>
          <p:cNvPr id="3" name="Content Placeholder 2">
            <a:extLst>
              <a:ext uri="{FF2B5EF4-FFF2-40B4-BE49-F238E27FC236}">
                <a16:creationId xmlns:a16="http://schemas.microsoft.com/office/drawing/2014/main" id="{1A7A5A5F-F7E4-5CE7-FB46-1F589524765A}"/>
              </a:ext>
            </a:extLst>
          </p:cNvPr>
          <p:cNvSpPr>
            <a:spLocks noGrp="1"/>
          </p:cNvSpPr>
          <p:nvPr>
            <p:ph idx="1"/>
          </p:nvPr>
        </p:nvSpPr>
        <p:spPr>
          <a:xfrm>
            <a:off x="1780611" y="1068709"/>
            <a:ext cx="8122417" cy="5409145"/>
          </a:xfrm>
        </p:spPr>
        <p:txBody>
          <a:bodyPr vert="horz" lIns="91440" tIns="45720" rIns="91440" bIns="45720" rtlCol="0" anchor="t">
            <a:noAutofit/>
          </a:bodyPr>
          <a:lstStyle/>
          <a:p>
            <a:pPr marL="114300" indent="0">
              <a:buNone/>
            </a:pPr>
            <a:r>
              <a:rPr lang="en-US" sz="1250" b="1"/>
              <a:t>MAARS Student Digital Resources Survey Service</a:t>
            </a:r>
            <a:endParaRPr lang="en-US" sz="1250">
              <a:cs typeface="Calibri"/>
            </a:endParaRPr>
          </a:p>
          <a:p>
            <a:r>
              <a:rPr lang="en-US" sz="1250">
                <a:ea typeface="+mn-lt"/>
                <a:cs typeface="+mn-lt"/>
              </a:rPr>
              <a:t>MAARS offers pre-printed survey sheets and processing for the Student Digital Resources Survey</a:t>
            </a:r>
            <a:endParaRPr lang="en-US" sz="1250">
              <a:cs typeface="Calibri"/>
            </a:endParaRPr>
          </a:p>
          <a:p>
            <a:r>
              <a:rPr lang="en-US" sz="1250" b="1">
                <a:ea typeface="+mn-lt"/>
                <a:cs typeface="+mn-lt"/>
              </a:rPr>
              <a:t>If your school plans on using MAARS for preprinting/scanning please reach out to Michelle Ryan and Patty Zeiner.</a:t>
            </a:r>
            <a:endParaRPr lang="en-US" sz="1250">
              <a:cs typeface="Calibri"/>
            </a:endParaRPr>
          </a:p>
          <a:p>
            <a:pPr marL="114300" indent="0">
              <a:buNone/>
            </a:pPr>
            <a:endParaRPr lang="en-US" sz="1250">
              <a:ea typeface="+mn-lt"/>
              <a:cs typeface="+mn-lt"/>
            </a:endParaRPr>
          </a:p>
          <a:p>
            <a:pPr marL="114300" indent="0">
              <a:buNone/>
            </a:pPr>
            <a:r>
              <a:rPr lang="en-US" sz="1250" b="1" u="sng">
                <a:ea typeface="+mn-lt"/>
                <a:cs typeface="+mn-lt"/>
              </a:rPr>
              <a:t>High Level Process</a:t>
            </a:r>
            <a:endParaRPr lang="en-US" sz="1250">
              <a:cs typeface="Calibri"/>
            </a:endParaRPr>
          </a:p>
          <a:p>
            <a:r>
              <a:rPr lang="en-US" sz="1250">
                <a:ea typeface="+mn-lt"/>
                <a:cs typeface="+mn-lt"/>
              </a:rPr>
              <a:t>Digital Surveys are printed using student data in Level 0</a:t>
            </a:r>
            <a:endParaRPr lang="en-US" sz="1250">
              <a:cs typeface="Calibri"/>
            </a:endParaRPr>
          </a:p>
          <a:p>
            <a:r>
              <a:rPr lang="en-US" sz="1250">
                <a:ea typeface="+mn-lt"/>
                <a:cs typeface="+mn-lt"/>
              </a:rPr>
              <a:t>Demographic (student lite) and enrollment (school entry/exit) data must be in Level 0 before we can preprint surveys</a:t>
            </a:r>
            <a:endParaRPr lang="en-US" sz="1250">
              <a:cs typeface="Calibri"/>
            </a:endParaRPr>
          </a:p>
          <a:p>
            <a:pPr marL="114300" indent="0">
              <a:buNone/>
            </a:pPr>
            <a:endParaRPr lang="en-US" sz="1250">
              <a:ea typeface="+mn-lt"/>
              <a:cs typeface="+mn-lt"/>
            </a:endParaRPr>
          </a:p>
          <a:p>
            <a:pPr marL="114300" indent="0">
              <a:buNone/>
            </a:pPr>
            <a:r>
              <a:rPr lang="en-US" sz="1250" b="1">
                <a:ea typeface="+mn-lt"/>
                <a:cs typeface="+mn-lt"/>
              </a:rPr>
              <a:t>PROCESS</a:t>
            </a:r>
            <a:endParaRPr lang="en-US" sz="1250">
              <a:cs typeface="Calibri"/>
            </a:endParaRPr>
          </a:p>
          <a:p>
            <a:r>
              <a:rPr lang="en-US" sz="1250">
                <a:ea typeface="+mn-lt"/>
                <a:cs typeface="+mn-lt"/>
              </a:rPr>
              <a:t>The process is modeled after our Regents process using </a:t>
            </a:r>
            <a:r>
              <a:rPr lang="en-US" sz="1250" err="1">
                <a:ea typeface="+mn-lt"/>
                <a:cs typeface="+mn-lt"/>
              </a:rPr>
              <a:t>Teleform</a:t>
            </a:r>
            <a:r>
              <a:rPr lang="en-US" sz="1250">
                <a:ea typeface="+mn-lt"/>
                <a:cs typeface="+mn-lt"/>
              </a:rPr>
              <a:t> software.  The survey is available in English and Spanish.</a:t>
            </a:r>
            <a:endParaRPr lang="en-US" sz="1250">
              <a:cs typeface="Calibri"/>
            </a:endParaRPr>
          </a:p>
          <a:p>
            <a:r>
              <a:rPr lang="en-US" sz="1250">
                <a:ea typeface="+mn-lt"/>
                <a:cs typeface="+mn-lt"/>
              </a:rPr>
              <a:t>There are two sort options for pre-print survey sheets</a:t>
            </a:r>
            <a:endParaRPr lang="en-US" sz="1250">
              <a:cs typeface="Calibri"/>
            </a:endParaRPr>
          </a:p>
          <a:p>
            <a:r>
              <a:rPr lang="en-US" sz="1250">
                <a:ea typeface="+mn-lt"/>
                <a:cs typeface="+mn-lt"/>
              </a:rPr>
              <a:t>BLDG, GRADE, LAST NAME</a:t>
            </a:r>
            <a:endParaRPr lang="en-US" sz="1250">
              <a:cs typeface="Calibri"/>
            </a:endParaRPr>
          </a:p>
          <a:p>
            <a:r>
              <a:rPr lang="en-US" sz="1250">
                <a:ea typeface="+mn-lt"/>
                <a:cs typeface="+mn-lt"/>
              </a:rPr>
              <a:t>GRADE, LAST NAME</a:t>
            </a:r>
            <a:endParaRPr lang="en-US" sz="1250">
              <a:cs typeface="Calibri"/>
            </a:endParaRPr>
          </a:p>
          <a:p>
            <a:r>
              <a:rPr lang="en-US" sz="1250">
                <a:ea typeface="+mn-lt"/>
                <a:cs typeface="+mn-lt"/>
              </a:rPr>
              <a:t>MAARS will pre-print survey sheets with 20 blanks for each school.  If needed, schools can request additional blanks.  Please contact Patty Zeiner 349-9053 or </a:t>
            </a:r>
            <a:r>
              <a:rPr lang="en-US" sz="1250">
                <a:ea typeface="+mn-lt"/>
                <a:cs typeface="+mn-lt"/>
                <a:hlinkClick r:id="rId3"/>
              </a:rPr>
              <a:t>pzeiner@bocesmaars.org</a:t>
            </a:r>
            <a:endParaRPr lang="en-US" sz="1250">
              <a:cs typeface="Calibri"/>
            </a:endParaRPr>
          </a:p>
          <a:p>
            <a:r>
              <a:rPr lang="en-US" sz="1250">
                <a:ea typeface="+mn-lt"/>
                <a:cs typeface="+mn-lt"/>
              </a:rPr>
              <a:t>MAARS will notify schools when pre-printed sheets are ready for pickup.</a:t>
            </a:r>
            <a:endParaRPr lang="en-US" sz="1250">
              <a:cs typeface="Calibri"/>
            </a:endParaRPr>
          </a:p>
          <a:p>
            <a:endParaRPr lang="en-US" sz="1250">
              <a:cs typeface="Calibri"/>
            </a:endParaRPr>
          </a:p>
          <a:p>
            <a:pPr marL="114300" indent="0">
              <a:buNone/>
            </a:pPr>
            <a:r>
              <a:rPr lang="en-US" sz="1250" b="1">
                <a:ea typeface="+mn-lt"/>
                <a:cs typeface="+mn-lt"/>
              </a:rPr>
              <a:t>PROCESSING</a:t>
            </a:r>
            <a:endParaRPr lang="en-US" sz="1250">
              <a:cs typeface="Calibri"/>
            </a:endParaRPr>
          </a:p>
          <a:p>
            <a:r>
              <a:rPr lang="en-US" sz="1250">
                <a:ea typeface="+mn-lt"/>
                <a:cs typeface="+mn-lt"/>
              </a:rPr>
              <a:t>Districts will use </a:t>
            </a:r>
            <a:r>
              <a:rPr lang="en-US" sz="1250" err="1">
                <a:ea typeface="+mn-lt"/>
                <a:cs typeface="+mn-lt"/>
              </a:rPr>
              <a:t>Teleform</a:t>
            </a:r>
            <a:r>
              <a:rPr lang="en-US" sz="1250">
                <a:ea typeface="+mn-lt"/>
                <a:cs typeface="+mn-lt"/>
              </a:rPr>
              <a:t> to scan and verify survey sheets</a:t>
            </a:r>
            <a:endParaRPr lang="en-US" sz="1250">
              <a:cs typeface="Calibri"/>
            </a:endParaRPr>
          </a:p>
          <a:p>
            <a:r>
              <a:rPr lang="en-US" sz="1250">
                <a:ea typeface="+mn-lt"/>
                <a:cs typeface="+mn-lt"/>
              </a:rPr>
              <a:t>Charters will deliver completed surveys to MAARS for processing.</a:t>
            </a:r>
            <a:endParaRPr lang="en-US" sz="1250">
              <a:cs typeface="Calibri"/>
            </a:endParaRPr>
          </a:p>
          <a:p>
            <a:r>
              <a:rPr lang="en-US" sz="1250">
                <a:ea typeface="+mn-lt"/>
                <a:cs typeface="+mn-lt"/>
              </a:rPr>
              <a:t>A CSV file will be generated with the survey responses.</a:t>
            </a:r>
            <a:endParaRPr lang="en-US" sz="1250">
              <a:cs typeface="Calibri"/>
            </a:endParaRPr>
          </a:p>
          <a:p>
            <a:r>
              <a:rPr lang="en-US" sz="1250">
                <a:ea typeface="+mn-lt"/>
                <a:cs typeface="+mn-lt"/>
              </a:rPr>
              <a:t>MAARS will post the file for Charter Schools on the FTP under 2023-2024/Digital Equity Survey</a:t>
            </a:r>
            <a:endParaRPr lang="en-US" sz="1250">
              <a:cs typeface="Calibri"/>
            </a:endParaRPr>
          </a:p>
          <a:p>
            <a:r>
              <a:rPr lang="en-US" sz="1250">
                <a:ea typeface="+mn-lt"/>
                <a:cs typeface="+mn-lt"/>
              </a:rPr>
              <a:t>Districts and Charters are responsible for importing this data to Level 0 for State Reporting by </a:t>
            </a:r>
            <a:r>
              <a:rPr lang="en-US" sz="1250" b="1">
                <a:ea typeface="+mn-lt"/>
                <a:cs typeface="+mn-lt"/>
              </a:rPr>
              <a:t>Thursday, January 26</a:t>
            </a:r>
            <a:endParaRPr lang="en-US" sz="1250">
              <a:ea typeface="+mn-lt"/>
              <a:cs typeface="+mn-lt"/>
            </a:endParaRPr>
          </a:p>
          <a:p>
            <a:endParaRPr lang="en-US" sz="1050">
              <a:cs typeface="Calibri"/>
            </a:endParaRPr>
          </a:p>
          <a:p>
            <a:endParaRPr lang="en-US">
              <a:cs typeface="Calibri"/>
            </a:endParaRPr>
          </a:p>
        </p:txBody>
      </p:sp>
      <p:sp>
        <p:nvSpPr>
          <p:cNvPr id="4" name="Slide Number Placeholder 3">
            <a:extLst>
              <a:ext uri="{FF2B5EF4-FFF2-40B4-BE49-F238E27FC236}">
                <a16:creationId xmlns:a16="http://schemas.microsoft.com/office/drawing/2014/main" id="{5E6EAB90-76F5-8D3E-18A1-9BEAAF6F2C33}"/>
              </a:ext>
            </a:extLst>
          </p:cNvPr>
          <p:cNvSpPr>
            <a:spLocks noGrp="1"/>
          </p:cNvSpPr>
          <p:nvPr>
            <p:ph type="sldNum" sz="quarter" idx="12"/>
          </p:nvPr>
        </p:nvSpPr>
        <p:spPr/>
        <p:txBody>
          <a:bodyPr/>
          <a:lstStyle/>
          <a:p>
            <a:fld id="{38BC901B-B5E4-4A47-8F67-5F155DBF4CDE}" type="slidenum">
              <a:rPr lang="en-US" smtClean="0"/>
              <a:pPr/>
              <a:t>72</a:t>
            </a:fld>
            <a:endParaRPr lang="en-US"/>
          </a:p>
        </p:txBody>
      </p:sp>
    </p:spTree>
    <p:extLst>
      <p:ext uri="{BB962C8B-B14F-4D97-AF65-F5344CB8AC3E}">
        <p14:creationId xmlns:p14="http://schemas.microsoft.com/office/powerpoint/2010/main" val="11549868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05000" y="2667000"/>
            <a:ext cx="7772400" cy="1143000"/>
          </a:xfrm>
        </p:spPr>
        <p:txBody>
          <a:bodyPr/>
          <a:lstStyle/>
          <a:p>
            <a:pPr algn="ctr"/>
            <a:r>
              <a:rPr lang="en-US"/>
              <a:t>MAARS Professional Development Opportunities</a:t>
            </a:r>
          </a:p>
        </p:txBody>
      </p:sp>
      <p:sp>
        <p:nvSpPr>
          <p:cNvPr id="4" name="Slide Number Placeholder 3"/>
          <p:cNvSpPr>
            <a:spLocks noGrp="1"/>
          </p:cNvSpPr>
          <p:nvPr>
            <p:ph type="sldNum" sz="quarter" idx="12"/>
          </p:nvPr>
        </p:nvSpPr>
        <p:spPr/>
        <p:txBody>
          <a:bodyPr/>
          <a:lstStyle/>
          <a:p>
            <a:fld id="{38BC901B-B5E4-4A47-8F67-5F155DBF4CDE}" type="slidenum">
              <a:rPr lang="en-US" smtClean="0"/>
              <a:pPr/>
              <a:t>73</a:t>
            </a:fld>
            <a:endParaRPr lang="en-US"/>
          </a:p>
        </p:txBody>
      </p:sp>
    </p:spTree>
    <p:extLst>
      <p:ext uri="{BB962C8B-B14F-4D97-AF65-F5344CB8AC3E}">
        <p14:creationId xmlns:p14="http://schemas.microsoft.com/office/powerpoint/2010/main" val="11686341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a:t>MAARS Professional Development Opportunities</a:t>
            </a:r>
          </a:p>
        </p:txBody>
      </p:sp>
      <p:sp>
        <p:nvSpPr>
          <p:cNvPr id="2" name="Content Placeholder 1">
            <a:extLst>
              <a:ext uri="{FF2B5EF4-FFF2-40B4-BE49-F238E27FC236}">
                <a16:creationId xmlns:a16="http://schemas.microsoft.com/office/drawing/2014/main" id="{A55A31F9-07D3-9073-D17D-CC15C91CD131}"/>
              </a:ext>
            </a:extLst>
          </p:cNvPr>
          <p:cNvSpPr>
            <a:spLocks noGrp="1"/>
          </p:cNvSpPr>
          <p:nvPr>
            <p:ph idx="1"/>
          </p:nvPr>
        </p:nvSpPr>
        <p:spPr>
          <a:xfrm>
            <a:off x="759759" y="1901650"/>
            <a:ext cx="8841441" cy="4499150"/>
          </a:xfrm>
        </p:spPr>
        <p:txBody>
          <a:bodyPr vert="horz" lIns="91440" tIns="45720" rIns="91440" bIns="45720" rtlCol="0" anchor="t">
            <a:normAutofit/>
          </a:bodyPr>
          <a:lstStyle/>
          <a:p>
            <a:r>
              <a:rPr lang="en-US">
                <a:cs typeface="Calibri"/>
              </a:rPr>
              <a:t>New District Data Coordinator Trainings</a:t>
            </a:r>
          </a:p>
          <a:p>
            <a:pPr lvl="1">
              <a:buClr>
                <a:srgbClr val="726056"/>
              </a:buClr>
            </a:pPr>
            <a:r>
              <a:rPr lang="en-US">
                <a:cs typeface="Calibri"/>
              </a:rPr>
              <a:t>Level 0</a:t>
            </a:r>
          </a:p>
          <a:p>
            <a:pPr lvl="1">
              <a:buClr>
                <a:srgbClr val="726056"/>
              </a:buClr>
            </a:pPr>
            <a:r>
              <a:rPr lang="en-US">
                <a:cs typeface="Calibri"/>
              </a:rPr>
              <a:t>State Reporting Basics</a:t>
            </a:r>
          </a:p>
          <a:p>
            <a:pPr>
              <a:buClr>
                <a:srgbClr val="AD0101"/>
              </a:buClr>
            </a:pPr>
            <a:r>
              <a:rPr lang="en-US">
                <a:cs typeface="Calibri"/>
              </a:rPr>
              <a:t>MAARS Spotlight Series</a:t>
            </a:r>
          </a:p>
          <a:p>
            <a:pPr lvl="1"/>
            <a:r>
              <a:rPr lang="en-US">
                <a:cs typeface="Calibri"/>
              </a:rPr>
              <a:t>Short (approx. 1 </a:t>
            </a:r>
            <a:r>
              <a:rPr lang="en-US" err="1">
                <a:cs typeface="Calibri"/>
              </a:rPr>
              <a:t>hr</a:t>
            </a:r>
            <a:r>
              <a:rPr lang="en-US">
                <a:cs typeface="Calibri"/>
              </a:rPr>
              <a:t>), focused trainings that providing a deep dive into one or two topics</a:t>
            </a:r>
          </a:p>
          <a:p>
            <a:pPr>
              <a:buClr>
                <a:srgbClr val="AD0101"/>
              </a:buClr>
            </a:pPr>
            <a:r>
              <a:rPr lang="en-US">
                <a:cs typeface="Calibri"/>
              </a:rPr>
              <a:t>Look for announcements, dates, and sign ups in our MAARS Weekly Digest </a:t>
            </a:r>
          </a:p>
          <a:p>
            <a:pPr marL="114300" indent="0">
              <a:buClr>
                <a:srgbClr val="AD0101"/>
              </a:buClr>
              <a:buNone/>
            </a:pPr>
            <a:endParaRPr lang="en-US">
              <a:cs typeface="Calibri"/>
            </a:endParaRPr>
          </a:p>
          <a:p>
            <a:pPr>
              <a:buClr>
                <a:srgbClr val="AD0101"/>
              </a:buClr>
            </a:pPr>
            <a:r>
              <a:rPr lang="en-US">
                <a:cs typeface="Calibri"/>
              </a:rPr>
              <a:t>Lorena and Ryan post their PD to the MAARS homepage!</a:t>
            </a:r>
          </a:p>
          <a:p>
            <a:pPr lvl="1">
              <a:buClr>
                <a:srgbClr val="726056"/>
              </a:buClr>
            </a:pPr>
            <a:r>
              <a:rPr lang="en-US">
                <a:cs typeface="Calibri"/>
              </a:rPr>
              <a:t>Data Warehouse, Assessment Best Practice</a:t>
            </a:r>
          </a:p>
        </p:txBody>
      </p:sp>
      <p:sp>
        <p:nvSpPr>
          <p:cNvPr id="4" name="Slide Number Placeholder 3"/>
          <p:cNvSpPr>
            <a:spLocks noGrp="1"/>
          </p:cNvSpPr>
          <p:nvPr>
            <p:ph type="sldNum" sz="quarter" idx="12"/>
          </p:nvPr>
        </p:nvSpPr>
        <p:spPr/>
        <p:txBody>
          <a:bodyPr/>
          <a:lstStyle/>
          <a:p>
            <a:fld id="{38BC901B-B5E4-4A47-8F67-5F155DBF4CDE}" type="slidenum">
              <a:rPr lang="en-US" smtClean="0"/>
              <a:pPr/>
              <a:t>74</a:t>
            </a:fld>
            <a:endParaRPr lang="en-US"/>
          </a:p>
        </p:txBody>
      </p:sp>
    </p:spTree>
    <p:extLst>
      <p:ext uri="{BB962C8B-B14F-4D97-AF65-F5344CB8AC3E}">
        <p14:creationId xmlns:p14="http://schemas.microsoft.com/office/powerpoint/2010/main" val="24846923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38400" y="1143000"/>
            <a:ext cx="7162800" cy="3657600"/>
          </a:xfrm>
        </p:spPr>
        <p:txBody>
          <a:bodyPr anchor="t">
            <a:normAutofit/>
          </a:bodyPr>
          <a:lstStyle/>
          <a:p>
            <a:r>
              <a:rPr lang="en-US"/>
              <a:t>Next Meetings:  </a:t>
            </a:r>
            <a:br>
              <a:rPr lang="en-US"/>
            </a:br>
            <a:endParaRPr lang="en-US" sz="220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7986" y="5202381"/>
            <a:ext cx="3200400" cy="1572260"/>
          </a:xfrm>
          <a:prstGeom prst="rect">
            <a:avLst/>
          </a:prstGeom>
        </p:spPr>
      </p:pic>
      <p:sp>
        <p:nvSpPr>
          <p:cNvPr id="5" name="Rectangle: Rounded Corners 4">
            <a:extLst>
              <a:ext uri="{FF2B5EF4-FFF2-40B4-BE49-F238E27FC236}">
                <a16:creationId xmlns:a16="http://schemas.microsoft.com/office/drawing/2014/main" id="{809D4C49-D7C7-21D7-9206-81FE25FA3BFE}"/>
              </a:ext>
            </a:extLst>
          </p:cNvPr>
          <p:cNvSpPr/>
          <p:nvPr/>
        </p:nvSpPr>
        <p:spPr>
          <a:xfrm>
            <a:off x="398318" y="2433204"/>
            <a:ext cx="2926772" cy="24938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cs typeface="Calibri"/>
              </a:rPr>
              <a:t>December 4th</a:t>
            </a:r>
          </a:p>
          <a:p>
            <a:pPr algn="ctr"/>
            <a:r>
              <a:rPr lang="en-US">
                <a:cs typeface="Calibri"/>
              </a:rPr>
              <a:t>10-11:30</a:t>
            </a:r>
          </a:p>
        </p:txBody>
      </p:sp>
      <p:sp>
        <p:nvSpPr>
          <p:cNvPr id="6" name="Rectangle: Rounded Corners 5">
            <a:extLst>
              <a:ext uri="{FF2B5EF4-FFF2-40B4-BE49-F238E27FC236}">
                <a16:creationId xmlns:a16="http://schemas.microsoft.com/office/drawing/2014/main" id="{3A69567D-8AC6-E80B-C71E-3ACFEEE0F861}"/>
              </a:ext>
            </a:extLst>
          </p:cNvPr>
          <p:cNvSpPr/>
          <p:nvPr/>
        </p:nvSpPr>
        <p:spPr>
          <a:xfrm>
            <a:off x="3688772" y="2433203"/>
            <a:ext cx="2926772" cy="24938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March 4th</a:t>
            </a:r>
          </a:p>
          <a:p>
            <a:pPr algn="ctr"/>
            <a:r>
              <a:rPr lang="en-US">
                <a:cs typeface="Calibri"/>
              </a:rPr>
              <a:t>10-11:30</a:t>
            </a:r>
          </a:p>
        </p:txBody>
      </p:sp>
      <p:sp>
        <p:nvSpPr>
          <p:cNvPr id="7" name="Rectangle: Rounded Corners 6">
            <a:extLst>
              <a:ext uri="{FF2B5EF4-FFF2-40B4-BE49-F238E27FC236}">
                <a16:creationId xmlns:a16="http://schemas.microsoft.com/office/drawing/2014/main" id="{D19C6764-81ED-47F7-3FFE-2C698B9866F4}"/>
              </a:ext>
            </a:extLst>
          </p:cNvPr>
          <p:cNvSpPr/>
          <p:nvPr/>
        </p:nvSpPr>
        <p:spPr>
          <a:xfrm>
            <a:off x="6979227" y="2433203"/>
            <a:ext cx="2926772" cy="24938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May 6th </a:t>
            </a:r>
          </a:p>
          <a:p>
            <a:pPr algn="ctr"/>
            <a:r>
              <a:rPr lang="en-US">
                <a:cs typeface="Calibri"/>
              </a:rPr>
              <a:t>10-11:30</a:t>
            </a:r>
          </a:p>
        </p:txBody>
      </p:sp>
      <p:sp>
        <p:nvSpPr>
          <p:cNvPr id="9" name="Subtitle 8">
            <a:extLst>
              <a:ext uri="{FF2B5EF4-FFF2-40B4-BE49-F238E27FC236}">
                <a16:creationId xmlns:a16="http://schemas.microsoft.com/office/drawing/2014/main" id="{7632135C-CEF1-2C2D-CA8D-628210E5BDF9}"/>
              </a:ext>
            </a:extLst>
          </p:cNvPr>
          <p:cNvSpPr>
            <a:spLocks noGrp="1"/>
          </p:cNvSpPr>
          <p:nvPr>
            <p:ph type="subTitle" idx="1"/>
          </p:nvPr>
        </p:nvSpPr>
        <p:spPr>
          <a:xfrm>
            <a:off x="3719945" y="5204114"/>
            <a:ext cx="2892021" cy="529937"/>
          </a:xfrm>
        </p:spPr>
        <p:txBody>
          <a:bodyPr/>
          <a:lstStyle/>
          <a:p>
            <a:r>
              <a:rPr lang="en-US">
                <a:cs typeface="Calibri"/>
              </a:rPr>
              <a:t>Same zoom link as today!</a:t>
            </a: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4638"/>
            <a:ext cx="7391400" cy="1143000"/>
          </a:xfrm>
        </p:spPr>
        <p:txBody>
          <a:bodyPr>
            <a:normAutofit/>
          </a:bodyPr>
          <a:lstStyle/>
          <a:p>
            <a:r>
              <a:rPr lang="en-US" sz="4400"/>
              <a:t>Questions?</a:t>
            </a:r>
            <a:endParaRPr lang="en-US" sz="3600"/>
          </a:p>
        </p:txBody>
      </p:sp>
      <p:sp>
        <p:nvSpPr>
          <p:cNvPr id="4" name="Slide Number Placeholder 3"/>
          <p:cNvSpPr>
            <a:spLocks noGrp="1"/>
          </p:cNvSpPr>
          <p:nvPr>
            <p:ph type="sldNum" sz="quarter" idx="12"/>
          </p:nvPr>
        </p:nvSpPr>
        <p:spPr/>
        <p:txBody>
          <a:bodyPr/>
          <a:lstStyle/>
          <a:p>
            <a:fld id="{38BC901B-B5E4-4A47-8F67-5F155DBF4CDE}" type="slidenum">
              <a:rPr lang="en-US" smtClean="0"/>
              <a:pPr/>
              <a:t>8</a:t>
            </a:fld>
            <a:endParaRPr lang="en-US"/>
          </a:p>
        </p:txBody>
      </p:sp>
      <p:sp>
        <p:nvSpPr>
          <p:cNvPr id="6" name="Content Placeholder 4"/>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20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876993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C8C72-FB13-45EE-B9F3-3B5B2A8A92AF}"/>
              </a:ext>
            </a:extLst>
          </p:cNvPr>
          <p:cNvSpPr>
            <a:spLocks noGrp="1"/>
          </p:cNvSpPr>
          <p:nvPr>
            <p:ph type="title"/>
          </p:nvPr>
        </p:nvSpPr>
        <p:spPr/>
        <p:txBody>
          <a:bodyPr/>
          <a:lstStyle/>
          <a:p>
            <a:r>
              <a:rPr lang="en-US">
                <a:ea typeface="Cambria"/>
              </a:rPr>
              <a:t>2023-2024 Student SIRS Changes</a:t>
            </a:r>
          </a:p>
        </p:txBody>
      </p:sp>
      <p:sp>
        <p:nvSpPr>
          <p:cNvPr id="3" name="Content Placeholder 2">
            <a:extLst>
              <a:ext uri="{FF2B5EF4-FFF2-40B4-BE49-F238E27FC236}">
                <a16:creationId xmlns:a16="http://schemas.microsoft.com/office/drawing/2014/main" id="{E88F526F-4B91-475E-B3EE-2E86A41A2BDB}"/>
              </a:ext>
            </a:extLst>
          </p:cNvPr>
          <p:cNvSpPr>
            <a:spLocks noGrp="1"/>
          </p:cNvSpPr>
          <p:nvPr>
            <p:ph idx="1"/>
          </p:nvPr>
        </p:nvSpPr>
        <p:spPr>
          <a:xfrm>
            <a:off x="602877" y="1600201"/>
            <a:ext cx="8998323" cy="4867589"/>
          </a:xfrm>
        </p:spPr>
        <p:txBody>
          <a:bodyPr vert="horz" lIns="91440" tIns="45720" rIns="91440" bIns="45720" rtlCol="0" anchor="t">
            <a:normAutofit fontScale="85000" lnSpcReduction="20000"/>
          </a:bodyPr>
          <a:lstStyle/>
          <a:p>
            <a:r>
              <a:rPr lang="en-US" sz="2400" b="1">
                <a:cs typeface="Calibri"/>
              </a:rPr>
              <a:t>Assessment Fact</a:t>
            </a:r>
          </a:p>
          <a:p>
            <a:pPr lvl="1"/>
            <a:r>
              <a:rPr lang="en-US" sz="2400">
                <a:ea typeface="+mn-lt"/>
                <a:cs typeface="Calibri"/>
              </a:rPr>
              <a:t>Removed </a:t>
            </a:r>
            <a:r>
              <a:rPr lang="en-US" sz="2400">
                <a:solidFill>
                  <a:srgbClr val="C00000"/>
                </a:solidFill>
                <a:ea typeface="+mn-lt"/>
                <a:cs typeface="Calibri"/>
              </a:rPr>
              <a:t>ALTREG</a:t>
            </a:r>
            <a:r>
              <a:rPr lang="en-US" sz="2400">
                <a:ea typeface="+mn-lt"/>
                <a:cs typeface="Calibri"/>
              </a:rPr>
              <a:t> and </a:t>
            </a:r>
            <a:r>
              <a:rPr lang="en-US" sz="2400">
                <a:solidFill>
                  <a:srgbClr val="C00000"/>
                </a:solidFill>
                <a:ea typeface="+mn-lt"/>
                <a:cs typeface="Calibri"/>
              </a:rPr>
              <a:t>CCR</a:t>
            </a:r>
            <a:r>
              <a:rPr lang="en-US" sz="2400">
                <a:ea typeface="+mn-lt"/>
                <a:cs typeface="Calibri"/>
              </a:rPr>
              <a:t> test groups All AP and IB exams should be reported under </a:t>
            </a:r>
            <a:r>
              <a:rPr lang="en-US" sz="2400">
                <a:solidFill>
                  <a:srgbClr val="C00000"/>
                </a:solidFill>
                <a:ea typeface="+mn-lt"/>
                <a:cs typeface="Calibri"/>
              </a:rPr>
              <a:t>ADV </a:t>
            </a:r>
            <a:r>
              <a:rPr lang="en-US" sz="2400">
                <a:ea typeface="+mn-lt"/>
                <a:cs typeface="Calibri"/>
              </a:rPr>
              <a:t>test group</a:t>
            </a:r>
          </a:p>
          <a:p>
            <a:pPr lvl="2"/>
            <a:r>
              <a:rPr lang="en-US" sz="2200">
                <a:ea typeface="+mn-lt"/>
                <a:cs typeface="Calibri"/>
              </a:rPr>
              <a:t>AP and IB exams that have an asterisks are approved alternative to Regents and need to have a Standard Achieved code reported</a:t>
            </a:r>
          </a:p>
          <a:p>
            <a:pPr lvl="1"/>
            <a:r>
              <a:rPr lang="en-US" sz="2400">
                <a:solidFill>
                  <a:srgbClr val="C00000"/>
                </a:solidFill>
                <a:ea typeface="+mn-lt"/>
                <a:cs typeface="+mn-lt"/>
              </a:rPr>
              <a:t>LOTE Checkpoint B </a:t>
            </a:r>
            <a:r>
              <a:rPr lang="en-US" sz="2400">
                <a:ea typeface="+mn-lt"/>
                <a:cs typeface="+mn-lt"/>
              </a:rPr>
              <a:t>is now </a:t>
            </a:r>
            <a:r>
              <a:rPr lang="en-US" sz="2400">
                <a:solidFill>
                  <a:srgbClr val="C00000"/>
                </a:solidFill>
                <a:ea typeface="+mn-lt"/>
                <a:cs typeface="+mn-lt"/>
              </a:rPr>
              <a:t>World Languages Checkpoint – B</a:t>
            </a:r>
          </a:p>
          <a:p>
            <a:pPr marL="411480" lvl="1" indent="0">
              <a:buNone/>
            </a:pPr>
            <a:endParaRPr lang="en-US" sz="2400">
              <a:ea typeface="+mn-lt"/>
              <a:cs typeface="+mn-lt"/>
            </a:endParaRPr>
          </a:p>
          <a:p>
            <a:pPr lvl="1"/>
            <a:r>
              <a:rPr lang="en-US" sz="2400">
                <a:ea typeface="+mn-lt"/>
                <a:cs typeface="+mn-lt"/>
              </a:rPr>
              <a:t>Added Regents </a:t>
            </a:r>
            <a:r>
              <a:rPr lang="en-US" sz="2400">
                <a:solidFill>
                  <a:srgbClr val="C00000"/>
                </a:solidFill>
                <a:ea typeface="+mn-lt"/>
                <a:cs typeface="+mn-lt"/>
              </a:rPr>
              <a:t>Algebra I (NGLS) – Jun</a:t>
            </a:r>
          </a:p>
          <a:p>
            <a:pPr lvl="2"/>
            <a:r>
              <a:rPr lang="en-US" sz="2200">
                <a:ea typeface="+mn-lt"/>
                <a:cs typeface="+mn-lt"/>
              </a:rPr>
              <a:t>New Course Code for </a:t>
            </a:r>
            <a:r>
              <a:rPr lang="en-US" sz="2200">
                <a:solidFill>
                  <a:srgbClr val="C00000"/>
                </a:solidFill>
                <a:ea typeface="+mn-lt"/>
                <a:cs typeface="+mn-lt"/>
              </a:rPr>
              <a:t>Algebra I – 02050</a:t>
            </a:r>
          </a:p>
          <a:p>
            <a:pPr lvl="1"/>
            <a:r>
              <a:rPr lang="en-US" sz="2400">
                <a:ea typeface="+mn-lt"/>
                <a:cs typeface="+mn-lt"/>
              </a:rPr>
              <a:t>Grade 5 Science Course Code – </a:t>
            </a:r>
            <a:r>
              <a:rPr lang="en-US" sz="2400">
                <a:solidFill>
                  <a:srgbClr val="C00000"/>
                </a:solidFill>
                <a:ea typeface="+mn-lt"/>
                <a:cs typeface="+mn-lt"/>
              </a:rPr>
              <a:t>Grade 5 Science - 53235</a:t>
            </a:r>
            <a:br>
              <a:rPr lang="en-US" sz="2400">
                <a:solidFill>
                  <a:srgbClr val="C00000"/>
                </a:solidFill>
                <a:ea typeface="+mn-lt"/>
                <a:cs typeface="+mn-lt"/>
              </a:rPr>
            </a:br>
            <a:endParaRPr lang="en-US" sz="2400">
              <a:solidFill>
                <a:srgbClr val="C00000"/>
              </a:solidFill>
              <a:ea typeface="+mn-lt"/>
              <a:cs typeface="+mn-lt"/>
            </a:endParaRPr>
          </a:p>
          <a:p>
            <a:pPr>
              <a:buClr>
                <a:srgbClr val="AD0101"/>
              </a:buClr>
            </a:pPr>
            <a:r>
              <a:rPr lang="en-US" sz="2400" b="1">
                <a:cs typeface="Calibri"/>
              </a:rPr>
              <a:t>Program Fact</a:t>
            </a:r>
          </a:p>
          <a:p>
            <a:pPr lvl="1"/>
            <a:r>
              <a:rPr lang="en-US" sz="2400">
                <a:cs typeface="Calibri"/>
              </a:rPr>
              <a:t>Removed 0330 – Title I Migrant Services</a:t>
            </a:r>
          </a:p>
          <a:p>
            <a:pPr lvl="2"/>
            <a:r>
              <a:rPr lang="en-US" sz="2200">
                <a:cs typeface="Calibri"/>
              </a:rPr>
              <a:t>Report Migrant students with migrant indicator in Student Lite Template</a:t>
            </a:r>
          </a:p>
          <a:p>
            <a:pPr lvl="2"/>
            <a:r>
              <a:rPr lang="en-US" sz="2200">
                <a:cs typeface="Calibri"/>
              </a:rPr>
              <a:t>Will receive notification letter from METS office</a:t>
            </a:r>
          </a:p>
          <a:p>
            <a:pPr lvl="2"/>
            <a:r>
              <a:rPr lang="en-US" sz="2200">
                <a:cs typeface="Calibri"/>
              </a:rPr>
              <a:t>Migrant students remain eligible for METS for 36 consecutive months</a:t>
            </a:r>
          </a:p>
        </p:txBody>
      </p:sp>
      <p:sp>
        <p:nvSpPr>
          <p:cNvPr id="4" name="Slide Number Placeholder 3">
            <a:extLst>
              <a:ext uri="{FF2B5EF4-FFF2-40B4-BE49-F238E27FC236}">
                <a16:creationId xmlns:a16="http://schemas.microsoft.com/office/drawing/2014/main" id="{A4DD78A2-4F02-4360-AD08-3047ECC02A36}"/>
              </a:ext>
            </a:extLst>
          </p:cNvPr>
          <p:cNvSpPr>
            <a:spLocks noGrp="1"/>
          </p:cNvSpPr>
          <p:nvPr>
            <p:ph type="sldNum" sz="quarter" idx="12"/>
          </p:nvPr>
        </p:nvSpPr>
        <p:spPr/>
        <p:txBody>
          <a:bodyPr/>
          <a:lstStyle/>
          <a:p>
            <a:fld id="{38BC901B-B5E4-4A47-8F67-5F155DBF4CDE}" type="slidenum">
              <a:rPr lang="en-US" smtClean="0"/>
              <a:pPr/>
              <a:t>9</a:t>
            </a:fld>
            <a:endParaRPr lang="en-US"/>
          </a:p>
        </p:txBody>
      </p:sp>
      <p:pic>
        <p:nvPicPr>
          <p:cNvPr id="6" name="Picture 5">
            <a:extLst>
              <a:ext uri="{FF2B5EF4-FFF2-40B4-BE49-F238E27FC236}">
                <a16:creationId xmlns:a16="http://schemas.microsoft.com/office/drawing/2014/main" id="{4B8197A1-2340-3F64-C1B1-9D99ADD9CFC8}"/>
              </a:ext>
            </a:extLst>
          </p:cNvPr>
          <p:cNvPicPr>
            <a:picLocks noChangeAspect="1"/>
          </p:cNvPicPr>
          <p:nvPr/>
        </p:nvPicPr>
        <p:blipFill rotWithShape="1">
          <a:blip r:embed="rId3"/>
          <a:srcRect l="173" t="9554" r="-173" b="20912"/>
          <a:stretch/>
        </p:blipFill>
        <p:spPr>
          <a:xfrm>
            <a:off x="1544829" y="3253509"/>
            <a:ext cx="5352381" cy="350982"/>
          </a:xfrm>
          <a:prstGeom prst="rect">
            <a:avLst/>
          </a:prstGeom>
        </p:spPr>
      </p:pic>
    </p:spTree>
    <p:extLst>
      <p:ext uri="{BB962C8B-B14F-4D97-AF65-F5344CB8AC3E}">
        <p14:creationId xmlns:p14="http://schemas.microsoft.com/office/powerpoint/2010/main" val="195338408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Adjacency">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4CE110B626344AA8B99F57BC64AFD1" ma:contentTypeVersion="14" ma:contentTypeDescription="Create a new document." ma:contentTypeScope="" ma:versionID="f4a14f341f86e07d17c7f3df29b2d82d">
  <xsd:schema xmlns:xsd="http://www.w3.org/2001/XMLSchema" xmlns:xs="http://www.w3.org/2001/XMLSchema" xmlns:p="http://schemas.microsoft.com/office/2006/metadata/properties" xmlns:ns1="http://schemas.microsoft.com/sharepoint/v3" xmlns:ns2="73e2f88b-8a0c-4c1f-b034-f3b279ef73c6" xmlns:ns3="c76fce9f-8cc8-422f-9c1d-a2e796252bc7" targetNamespace="http://schemas.microsoft.com/office/2006/metadata/properties" ma:root="true" ma:fieldsID="f1cb05055836062e0434f3337878e120" ns1:_="" ns2:_="" ns3:_="">
    <xsd:import namespace="http://schemas.microsoft.com/sharepoint/v3"/>
    <xsd:import namespace="73e2f88b-8a0c-4c1f-b034-f3b279ef73c6"/>
    <xsd:import namespace="c76fce9f-8cc8-422f-9c1d-a2e796252bc7"/>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3e2f88b-8a0c-4c1f-b034-f3b279ef73c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76fce9f-8cc8-422f-9c1d-a2e796252bc7"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D933C4EF-4FFA-4827-BBB6-97F3D3BB25B3}">
  <ds:schemaRefs>
    <ds:schemaRef ds:uri="73e2f88b-8a0c-4c1f-b034-f3b279ef73c6"/>
    <ds:schemaRef ds:uri="c76fce9f-8cc8-422f-9c1d-a2e796252bc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DFCC342-B315-4AB8-9C3D-7F226047560F}">
  <ds:schemaRefs>
    <ds:schemaRef ds:uri="http://schemas.microsoft.com/sharepoint/v3/contenttype/forms"/>
  </ds:schemaRefs>
</ds:datastoreItem>
</file>

<file path=customXml/itemProps3.xml><?xml version="1.0" encoding="utf-8"?>
<ds:datastoreItem xmlns:ds="http://schemas.openxmlformats.org/officeDocument/2006/customXml" ds:itemID="{A717D10D-1216-4931-A579-CAC3529FDF3F}">
  <ds:schemaRefs>
    <ds:schemaRef ds:uri="73e2f88b-8a0c-4c1f-b034-f3b279ef73c6"/>
    <ds:schemaRef ds:uri="c76fce9f-8cc8-422f-9c1d-a2e796252bc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Adjacency</Template>
  <TotalTime>0</TotalTime>
  <Words>5435</Words>
  <Application>Microsoft Office PowerPoint</Application>
  <PresentationFormat>Widescreen</PresentationFormat>
  <Paragraphs>724</Paragraphs>
  <Slides>75</Slides>
  <Notes>72</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75</vt:i4>
      </vt:variant>
    </vt:vector>
  </HeadingPairs>
  <TitlesOfParts>
    <vt:vector size="83" baseType="lpstr">
      <vt:lpstr>Arial</vt:lpstr>
      <vt:lpstr>Arial,Sans-Serif</vt:lpstr>
      <vt:lpstr>Calibri</vt:lpstr>
      <vt:lpstr>Cambria</vt:lpstr>
      <vt:lpstr>Verdana</vt:lpstr>
      <vt:lpstr>Wingdings</vt:lpstr>
      <vt:lpstr>Adjacency</vt:lpstr>
      <vt:lpstr>Adjacency</vt:lpstr>
      <vt:lpstr>Data Coordinators Meeting</vt:lpstr>
      <vt:lpstr>Agenda</vt:lpstr>
      <vt:lpstr>MAARS Team Introductions</vt:lpstr>
      <vt:lpstr>State Reporting</vt:lpstr>
      <vt:lpstr>2023-2024 SIRS Changes for Staff Reporting</vt:lpstr>
      <vt:lpstr>2023-2024 Staff SIRS Changes</vt:lpstr>
      <vt:lpstr>23-24 Staff BEDS Day Reporting</vt:lpstr>
      <vt:lpstr>Questions?</vt:lpstr>
      <vt:lpstr>2023-2024 Student SIRS Changes</vt:lpstr>
      <vt:lpstr>SIRS Updated Guidance</vt:lpstr>
      <vt:lpstr>Crisis/Disaster</vt:lpstr>
      <vt:lpstr>Questions?</vt:lpstr>
      <vt:lpstr>IMF BEDS Data (Districts, BOCES, Charters, and Non-Public Schools)</vt:lpstr>
      <vt:lpstr>Student BEDS Data (Districts, BOCES, &amp; Charter Schools)</vt:lpstr>
      <vt:lpstr>August Graduates</vt:lpstr>
      <vt:lpstr>Student Digital Resources Survey</vt:lpstr>
      <vt:lpstr>Program Service Data</vt:lpstr>
      <vt:lpstr>Questions?</vt:lpstr>
      <vt:lpstr>                  Level 0 Updates </vt:lpstr>
      <vt:lpstr>Level 0 19.0</vt:lpstr>
      <vt:lpstr>                     Level 0 19.0</vt:lpstr>
      <vt:lpstr>              Level 0 19.0</vt:lpstr>
      <vt:lpstr>            Level 0 19.0</vt:lpstr>
      <vt:lpstr>          Level 0 19.0</vt:lpstr>
      <vt:lpstr>            Level 0 19.0</vt:lpstr>
      <vt:lpstr>                               Level 0 19.0</vt:lpstr>
      <vt:lpstr>Reminders:</vt:lpstr>
      <vt:lpstr>Pupils with Disabilities Reporting</vt:lpstr>
      <vt:lpstr>PowerPoint Presentation</vt:lpstr>
      <vt:lpstr>PowerPoint Presentation</vt:lpstr>
      <vt:lpstr>PowerPoint Presentation</vt:lpstr>
      <vt:lpstr>PowerPoint Presentation</vt:lpstr>
      <vt:lpstr>PD Reporting: Enrollment Reminders</vt:lpstr>
      <vt:lpstr>PowerPoint Presentation</vt:lpstr>
      <vt:lpstr>PowerPoint Presentation</vt:lpstr>
      <vt:lpstr>PowerPoint Presentation</vt:lpstr>
      <vt:lpstr>PowerPoint Presentation</vt:lpstr>
      <vt:lpstr>PD Reporting: MAARS Contacts for Data Reporting</vt:lpstr>
      <vt:lpstr>Level 1</vt:lpstr>
      <vt:lpstr>PowerPoint Presentation</vt:lpstr>
      <vt:lpstr>District Dashboard Shows at a Glance What You Might Want to Dig Into</vt:lpstr>
      <vt:lpstr>You Can Still Go to the Team Content Tab to find old favorites…</vt:lpstr>
      <vt:lpstr>Double Click on District Enrollment</vt:lpstr>
      <vt:lpstr>Takes You to the Enrollment Dashboard Defaults to BEDS Day #s Defaults to BEDS Day #s</vt:lpstr>
      <vt:lpstr>Back to the District Dashboard, click on Assessment Overview</vt:lpstr>
      <vt:lpstr>Assessment Overview</vt:lpstr>
      <vt:lpstr>Lorena will be Offering Several Trainings</vt:lpstr>
      <vt:lpstr>PowerPoint Presentation</vt:lpstr>
      <vt:lpstr>Set up a call with Ryan to get a quick overview of eDoctrina and how to import into it</vt:lpstr>
      <vt:lpstr>SED Testing Updates</vt:lpstr>
      <vt:lpstr>SEDREF – Keep Up-to-date</vt:lpstr>
      <vt:lpstr>3-8 Assessments – ELA, Math &amp; Science Ordering Memo</vt:lpstr>
      <vt:lpstr>Paper Based Testing (PBT)</vt:lpstr>
      <vt:lpstr>Changes to Exams and Answer Sheets</vt:lpstr>
      <vt:lpstr>Computer Based Testing (CBT)</vt:lpstr>
      <vt:lpstr>NYSED Role-Out Of Computer Based Testing (ELA, Math &amp; Science)</vt:lpstr>
      <vt:lpstr>3-8 Assessments – New Schools starting CBT</vt:lpstr>
      <vt:lpstr> </vt:lpstr>
      <vt:lpstr>                                         Nextera Set-Up and Clean-Up                 High Level Overview for Computer Based Testing.</vt:lpstr>
      <vt:lpstr>          Accessing Questar Secure Browser Practice Tests AND Question Sampler</vt:lpstr>
      <vt:lpstr>          Computer Based (CBT) version of Field Testing</vt:lpstr>
      <vt:lpstr>CBT - Some Encouraging Words</vt:lpstr>
      <vt:lpstr>CBT Simulation</vt:lpstr>
      <vt:lpstr>Math &amp; Science Alt. Languages PBT &amp; CBT</vt:lpstr>
      <vt:lpstr>Nextera Admin Update – Local ID Number</vt:lpstr>
      <vt:lpstr>Scoring Materials ELA, Math and  Science (CBT &amp; PBT)</vt:lpstr>
      <vt:lpstr>   What's New in 2023-24 – From NYSED</vt:lpstr>
      <vt:lpstr>NWEA vs. Questar -- Updates</vt:lpstr>
      <vt:lpstr>      3-8 Testing - Questions</vt:lpstr>
      <vt:lpstr>Regents </vt:lpstr>
      <vt:lpstr>NYSITELL</vt:lpstr>
      <vt:lpstr>Digital Resources Survey</vt:lpstr>
      <vt:lpstr>MAARS Professional Development Opportunities</vt:lpstr>
      <vt:lpstr>MAARS Professional Development Opportunities</vt:lpstr>
      <vt:lpstr>Next Meetings: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Nobile</dc:creator>
  <cp:lastModifiedBy>Ryan Maier</cp:lastModifiedBy>
  <cp:revision>1</cp:revision>
  <cp:lastPrinted>2022-10-03T20:20:52Z</cp:lastPrinted>
  <dcterms:created xsi:type="dcterms:W3CDTF">2015-04-09T18:26:54Z</dcterms:created>
  <dcterms:modified xsi:type="dcterms:W3CDTF">2023-10-17T13:48:02Z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0x0101003C4CE110B626344AA8B99F57BC64AFD1</vt:lpwstr>
  </property>
  <property fmtid="{D5CDD505-2E9C-101B-9397-08002B2CF9AE}" pid="3" name="Order">
    <vt:r8>5237200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ComplianceAssetId">
    <vt:lpwstr/>
  </property>
  <property fmtid="{D5CDD505-2E9C-101B-9397-08002B2CF9AE}" pid="8" name="TemplateUrl">
    <vt:lpwstr/>
  </property>
</Properties>
</file>