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1"/>
  </p:handoutMasterIdLst>
  <p:sldIdLst>
    <p:sldId id="256" r:id="rId2"/>
    <p:sldId id="259" r:id="rId3"/>
    <p:sldId id="265" r:id="rId4"/>
    <p:sldId id="260" r:id="rId5"/>
    <p:sldId id="264" r:id="rId6"/>
    <p:sldId id="263" r:id="rId7"/>
    <p:sldId id="266" r:id="rId8"/>
    <p:sldId id="268" r:id="rId9"/>
    <p:sldId id="262" r:id="rId10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5797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1" y="0"/>
            <a:ext cx="3026833" cy="465797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>
              <a:defRPr sz="1200"/>
            </a:lvl1pPr>
          </a:lstStyle>
          <a:p>
            <a:fld id="{FC842825-568E-4A3C-A519-351F31F4E00A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5"/>
            <a:ext cx="3026833" cy="465796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1" y="8817905"/>
            <a:ext cx="3026833" cy="465796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>
              <a:defRPr sz="1200"/>
            </a:lvl1pPr>
          </a:lstStyle>
          <a:p>
            <a:fld id="{420C29D5-5F85-4725-AD81-2A6F95BB2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4400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B1794-D42D-4882-AE59-03F8618E7C93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F5E4-4EA0-4AB9-92EA-4DA743E18B3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B1794-D42D-4882-AE59-03F8618E7C93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F5E4-4EA0-4AB9-92EA-4DA743E18B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B1794-D42D-4882-AE59-03F8618E7C93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F5E4-4EA0-4AB9-92EA-4DA743E18B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B1794-D42D-4882-AE59-03F8618E7C93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F5E4-4EA0-4AB9-92EA-4DA743E18B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B1794-D42D-4882-AE59-03F8618E7C93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F5E4-4EA0-4AB9-92EA-4DA743E18B3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B1794-D42D-4882-AE59-03F8618E7C93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F5E4-4EA0-4AB9-92EA-4DA743E18B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B1794-D42D-4882-AE59-03F8618E7C93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F5E4-4EA0-4AB9-92EA-4DA743E18B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B1794-D42D-4882-AE59-03F8618E7C93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F5E4-4EA0-4AB9-92EA-4DA743E18B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B1794-D42D-4882-AE59-03F8618E7C93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F5E4-4EA0-4AB9-92EA-4DA743E18B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B1794-D42D-4882-AE59-03F8618E7C93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F5E4-4EA0-4AB9-92EA-4DA743E18B3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06EB1794-D42D-4882-AE59-03F8618E7C93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3DDF5E4-4EA0-4AB9-92EA-4DA743E18B3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6EB1794-D42D-4882-AE59-03F8618E7C93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3DDF5E4-4EA0-4AB9-92EA-4DA743E18B3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Dual Enrollment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USC Union Dual Enrollment Program At G. D. Broome High School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USC Union College </a:t>
            </a:r>
            <a:r>
              <a:rPr lang="en-US" dirty="0" smtClean="0"/>
              <a:t>Credit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Dual Enrollment Programs offer students the chance to earn both college and high school credit for the courses they complete while in high school.</a:t>
            </a:r>
          </a:p>
          <a:p>
            <a:endParaRPr lang="en-US" dirty="0" smtClean="0"/>
          </a:p>
          <a:p>
            <a:pPr marL="118872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USC Union College </a:t>
            </a:r>
            <a:r>
              <a:rPr lang="en-US" dirty="0" smtClean="0"/>
              <a:t>Credit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endParaRPr lang="en-US" dirty="0" smtClean="0"/>
          </a:p>
          <a:p>
            <a:r>
              <a:rPr lang="en-US" dirty="0" smtClean="0"/>
              <a:t>Courses offered at Broome H.S.: </a:t>
            </a:r>
          </a:p>
          <a:p>
            <a:pPr marL="118872" indent="0">
              <a:buNone/>
            </a:pPr>
            <a:endParaRPr lang="en-US" dirty="0" smtClean="0"/>
          </a:p>
          <a:p>
            <a:r>
              <a:rPr lang="en-US" dirty="0" smtClean="0"/>
              <a:t>POLI 201 (American Government)</a:t>
            </a:r>
          </a:p>
          <a:p>
            <a:r>
              <a:rPr lang="en-US" dirty="0" smtClean="0"/>
              <a:t>ECON 224 (Intro to Economics)</a:t>
            </a:r>
            <a:endParaRPr lang="en-US" dirty="0"/>
          </a:p>
          <a:p>
            <a:r>
              <a:rPr lang="en-US" dirty="0" smtClean="0"/>
              <a:t>PSYC 101 (Intro to Psychology)</a:t>
            </a:r>
          </a:p>
          <a:p>
            <a:r>
              <a:rPr lang="en-US" dirty="0" smtClean="0"/>
              <a:t>SPCH 140 (Public Communication)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828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USC Union College </a:t>
            </a:r>
            <a:r>
              <a:rPr lang="en-US" dirty="0" smtClean="0"/>
              <a:t>Credit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Dual Enrollment courses </a:t>
            </a:r>
            <a:r>
              <a:rPr lang="en-US" dirty="0"/>
              <a:t>t</a:t>
            </a:r>
            <a:r>
              <a:rPr lang="en-US" dirty="0" smtClean="0"/>
              <a:t>he Students take </a:t>
            </a:r>
            <a:r>
              <a:rPr lang="en-US" dirty="0"/>
              <a:t>w</a:t>
            </a:r>
            <a:r>
              <a:rPr lang="en-US" dirty="0" smtClean="0"/>
              <a:t>ith USC Union will </a:t>
            </a:r>
            <a:r>
              <a:rPr lang="en-US" dirty="0"/>
              <a:t>t</a:t>
            </a:r>
            <a:r>
              <a:rPr lang="en-US" dirty="0" smtClean="0"/>
              <a:t>ransfer </a:t>
            </a:r>
            <a:r>
              <a:rPr lang="en-US" dirty="0"/>
              <a:t>t</a:t>
            </a:r>
            <a:r>
              <a:rPr lang="en-US" dirty="0" smtClean="0"/>
              <a:t>o other colleges and universities.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USC Union College </a:t>
            </a:r>
            <a:r>
              <a:rPr lang="en-US" dirty="0" smtClean="0"/>
              <a:t>Credit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Courses are approved and accredited  through USC Columbia </a:t>
            </a:r>
          </a:p>
          <a:p>
            <a:pPr marL="118872" indent="0">
              <a:buNone/>
            </a:pPr>
            <a:endParaRPr lang="en-US" dirty="0" smtClean="0"/>
          </a:p>
          <a:p>
            <a:r>
              <a:rPr lang="en-US" dirty="0" smtClean="0"/>
              <a:t>All official transcripts have to be ordered online and sent electronically by USC Columbia to the college or university you want to attend as a freshman… except for any other USC Campuses. </a:t>
            </a:r>
          </a:p>
        </p:txBody>
      </p:sp>
    </p:spTree>
    <p:extLst>
      <p:ext uri="{BB962C8B-B14F-4D97-AF65-F5344CB8AC3E}">
        <p14:creationId xmlns:p14="http://schemas.microsoft.com/office/powerpoint/2010/main" val="2481265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Scholarship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freshman the Life Scholarship is awarded based on High School Credentials:</a:t>
            </a:r>
          </a:p>
          <a:p>
            <a:r>
              <a:rPr lang="en-US" dirty="0" smtClean="0"/>
              <a:t>GPA</a:t>
            </a:r>
          </a:p>
          <a:p>
            <a:r>
              <a:rPr lang="en-US" dirty="0" smtClean="0"/>
              <a:t>Class Rank</a:t>
            </a:r>
          </a:p>
          <a:p>
            <a:r>
              <a:rPr lang="en-US" dirty="0" smtClean="0"/>
              <a:t>SAT or ACT Scores</a:t>
            </a:r>
          </a:p>
        </p:txBody>
      </p:sp>
    </p:spTree>
    <p:extLst>
      <p:ext uri="{BB962C8B-B14F-4D97-AF65-F5344CB8AC3E}">
        <p14:creationId xmlns:p14="http://schemas.microsoft.com/office/powerpoint/2010/main" val="8613571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Scholarship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the end of their freshman year Life is based on College GPA and credits earned.</a:t>
            </a:r>
          </a:p>
          <a:p>
            <a:endParaRPr lang="en-US" dirty="0" smtClean="0"/>
          </a:p>
          <a:p>
            <a:r>
              <a:rPr lang="en-US" dirty="0" smtClean="0"/>
              <a:t>Students </a:t>
            </a:r>
            <a:r>
              <a:rPr lang="en-US" dirty="0"/>
              <a:t>must </a:t>
            </a:r>
            <a:r>
              <a:rPr lang="en-US" dirty="0" smtClean="0"/>
              <a:t>earn </a:t>
            </a:r>
            <a:r>
              <a:rPr lang="en-US" dirty="0"/>
              <a:t>30 credits with a 3.0 </a:t>
            </a:r>
            <a:r>
              <a:rPr lang="en-US" dirty="0" err="1"/>
              <a:t>gpa</a:t>
            </a:r>
            <a:r>
              <a:rPr lang="en-US" dirty="0"/>
              <a:t> or higher to receive the Life Scholarship for their </a:t>
            </a:r>
            <a:r>
              <a:rPr lang="en-US" dirty="0" err="1"/>
              <a:t>Sophmore</a:t>
            </a:r>
            <a:r>
              <a:rPr lang="en-US" dirty="0"/>
              <a:t> year. </a:t>
            </a:r>
          </a:p>
          <a:p>
            <a:endParaRPr lang="en-US" dirty="0" smtClean="0"/>
          </a:p>
          <a:p>
            <a:pPr marL="118872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23451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Scholarship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Dual Enrollment grades will count toward those Life Scholarship requirements at the end of their freshman year.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They can have a positive or a negative impact.</a:t>
            </a:r>
          </a:p>
        </p:txBody>
      </p:sp>
    </p:spTree>
    <p:extLst>
      <p:ext uri="{BB962C8B-B14F-4D97-AF65-F5344CB8AC3E}">
        <p14:creationId xmlns:p14="http://schemas.microsoft.com/office/powerpoint/2010/main" val="622022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Costs And Financial Aid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Dual Enrollment Classes at USC Union are </a:t>
            </a:r>
            <a:r>
              <a:rPr lang="en-US" b="1" u="sng" dirty="0" smtClean="0"/>
              <a:t>Free</a:t>
            </a:r>
            <a:r>
              <a:rPr lang="en-US" dirty="0" smtClean="0"/>
              <a:t> Through The SC Lottery Tuition Assistance Program if students enroll in at least 6 and no more than 12 credits per semester. </a:t>
            </a:r>
          </a:p>
          <a:p>
            <a:endParaRPr lang="en-US" dirty="0"/>
          </a:p>
          <a:p>
            <a:r>
              <a:rPr lang="en-US" dirty="0" smtClean="0"/>
              <a:t>LTAP funds do not cover books.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88</TotalTime>
  <Words>282</Words>
  <Application>Microsoft Office PowerPoint</Application>
  <PresentationFormat>On-screen Show (4:3)</PresentationFormat>
  <Paragraphs>35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Dual Enrollment</vt:lpstr>
      <vt:lpstr>USC Union College Credit</vt:lpstr>
      <vt:lpstr>USC Union College Credit</vt:lpstr>
      <vt:lpstr>USC Union College Credit</vt:lpstr>
      <vt:lpstr>USC Union College Credit</vt:lpstr>
      <vt:lpstr>Life Scholarship</vt:lpstr>
      <vt:lpstr>Life Scholarship</vt:lpstr>
      <vt:lpstr>Life Scholarship</vt:lpstr>
      <vt:lpstr>Costs And Financial Aid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Dual Enrollment</dc:title>
  <dc:creator>Greerm</dc:creator>
  <cp:lastModifiedBy>GREER, MICHAEL</cp:lastModifiedBy>
  <cp:revision>14</cp:revision>
  <cp:lastPrinted>2020-02-03T21:17:46Z</cp:lastPrinted>
  <dcterms:created xsi:type="dcterms:W3CDTF">2009-12-03T21:11:43Z</dcterms:created>
  <dcterms:modified xsi:type="dcterms:W3CDTF">2021-02-02T18:57:15Z</dcterms:modified>
</cp:coreProperties>
</file>