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8db504f90d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8db504f90d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8db504f90d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8db504f90d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8db504f90d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8db504f90d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8db504f90d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8db504f90d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8db504f90d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8db504f90d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8db504f90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8db504f90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8db504f90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8db504f90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8db504f90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8db504f90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8db504f90d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8db504f90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8db504f90d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8db504f90d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8db504f90d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8db504f90d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8db504f90d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8db504f90d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8db504f90d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8db504f90d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Welcome</a:t>
            </a:r>
            <a:r>
              <a:rPr lang="en"/>
              <a:t> to 9th Grade Orientation!!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Juniors will take the State sponsored ACT</a:t>
            </a:r>
            <a:endParaRPr/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College readiness score on a national admission test (ACT/SAT)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*Test is free for Juniors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*Use the score for college admission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ACT readiness scores: (College-Ready Seal)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-22 Reading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-22 Math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-18 English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Individual Class Schedule pg. 10 (Blue Handout)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Ninth Grade: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English 9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Math- Algebra 1, Algebra 1A, or Geometry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Science- either Biology or a Physical Science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American History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Wellness- if you aren’t going to the UVCC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Electives- Art, Band, Choir, Vo-Ag, Foreign Language, Tech, Current Issues, etc. 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PE- with a sports waiver or PE class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Curriculum Paths: pg 10</a:t>
            </a:r>
            <a:endParaRPr/>
          </a:p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4 year College Prep Curriculum: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-English 9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-Biology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-Geometry or Algebra 1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-American History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-PE 9/Wellness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-Electives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*ASL is an option for 10th-12th grade students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Steps for Scheduling</a:t>
            </a:r>
            <a:endParaRPr/>
          </a:p>
        </p:txBody>
      </p:sp>
      <p:sp>
        <p:nvSpPr>
          <p:cNvPr id="127" name="Google Shape;127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Discussion </a:t>
            </a:r>
            <a:r>
              <a:rPr lang="en"/>
              <a:t>amongst</a:t>
            </a:r>
            <a:r>
              <a:rPr lang="en"/>
              <a:t> parents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Fill out schedule sheet (blue paper) with course requests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 more information on a particular course, refer to pages 11-32 in the course description section of the information booklet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you intend to take a CCP course, please mark that on the schedule sheet. The list of CCP courses is on page 7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Student will meet with Mrs. Metsker to discuss their schedule and future plans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Schedule sheet is to be signed by both the student and their parent, then it is to be turned into Mrs. Metsker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Steps (Continued)</a:t>
            </a:r>
            <a:endParaRPr/>
          </a:p>
        </p:txBody>
      </p:sp>
      <p:sp>
        <p:nvSpPr>
          <p:cNvPr id="133" name="Google Shape;133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Turn In: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Schedule Request Form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Seal Intent Form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PE Waiver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 Information Booklet</a:t>
            </a:r>
            <a:endParaRPr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Grading Scale- pg. 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Grade Point Average- pg. 2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-Cumulative (Transcript) and Nine Week (Report Card)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Senior Academic Awards and Scholarships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-Pages 3-6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Honors Diploma and Award of Merit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-Pages 4-5                *Optional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Honors Diploma</a:t>
            </a:r>
            <a:endParaRPr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Earn 4 credits in English, Math, Science, Social Studies (1 Additional Science and Social Studies to Ohio Graduation Requirements)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Earn 4 Diploma Seals (2 Additional to Ohio Graduation Requirements)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Experiential Learning- complete 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3 credits in one World Language or 2 credits in two different languages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GPA: 3.5 or higher cumulative GPA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ACT/SAT: ACT composite of 27 or higher, SAT score of 1280 or higher. Superscore is permitted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Students can substitute the language, ACT/SAT or the GPA with a Student Strength Demonstration (We usually use 12 CCP credits)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Student must meet ⅞ requirements to earn the honors diploma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 Flexibility pg. 6</a:t>
            </a:r>
            <a:endParaRPr/>
          </a:p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Independent Study, Online Classes, Culminating Projects, CCP Classes, End of Course Exams, and other student developed proposals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Applications can be picked up in the Guidance Office or from Mr. Reese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Applications/Plans are due May 1st, each year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Eligibility Requirements pg. 6</a:t>
            </a:r>
            <a:endParaRPr/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Ohio High School Athletic Association requires each student to be passing 5 credits worth of course material or its equivalent to be </a:t>
            </a:r>
            <a:r>
              <a:rPr lang="en"/>
              <a:t>eligible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Please see </a:t>
            </a:r>
            <a:r>
              <a:rPr lang="en"/>
              <a:t>handout</a:t>
            </a:r>
            <a:r>
              <a:rPr lang="en"/>
              <a:t> provided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JCHS requires a minimum GPA of a 1.5 to be </a:t>
            </a:r>
            <a:r>
              <a:rPr lang="en"/>
              <a:t>eligible</a:t>
            </a:r>
            <a:r>
              <a:rPr lang="en"/>
              <a:t> to participate in all </a:t>
            </a:r>
            <a:r>
              <a:rPr lang="en"/>
              <a:t>activities</a:t>
            </a:r>
            <a:r>
              <a:rPr lang="en"/>
              <a:t> and sports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College Credit Plus/</a:t>
            </a:r>
            <a:r>
              <a:rPr lang="en"/>
              <a:t>Dual</a:t>
            </a:r>
            <a:r>
              <a:rPr lang="en"/>
              <a:t> Enrollment pg. 7</a:t>
            </a:r>
            <a:endParaRPr/>
          </a:p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Take college level courses right here at JC online or on a college campus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Earn college credit as well as high school credit for the same class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List of CCP courses offered at JC is on pg. 7 of your coursebook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CCP Mtg held in January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Intent forms are due by April 1st, 2025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High School Graduation Requirements pg. 9 (Part 1)</a:t>
            </a:r>
            <a:endParaRPr/>
          </a:p>
        </p:txBody>
      </p:sp>
      <p:sp>
        <p:nvSpPr>
          <p:cNvPr id="90" name="Google Shape;90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-303623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4725"/>
              <a:t>Complete 22 units of credit</a:t>
            </a:r>
            <a:endParaRPr sz="4725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725"/>
              <a:t>The </a:t>
            </a:r>
            <a:r>
              <a:rPr lang="en" sz="4725"/>
              <a:t>minimum</a:t>
            </a:r>
            <a:r>
              <a:rPr lang="en" sz="4725"/>
              <a:t> requirements are </a:t>
            </a:r>
            <a:endParaRPr sz="4725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725"/>
              <a:t>4 units of English</a:t>
            </a:r>
            <a:endParaRPr sz="4725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725"/>
              <a:t>4 units of Math (Must include Algebra 2)</a:t>
            </a:r>
            <a:endParaRPr sz="4725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725"/>
              <a:t>3 units of Social Studies (</a:t>
            </a:r>
            <a:r>
              <a:rPr lang="en" sz="4725"/>
              <a:t>Government</a:t>
            </a:r>
            <a:r>
              <a:rPr lang="en" sz="4725"/>
              <a:t>, World History, American History)</a:t>
            </a:r>
            <a:endParaRPr sz="4725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725"/>
              <a:t>3 units of Science (1 Life and 1 Physical)</a:t>
            </a:r>
            <a:endParaRPr sz="4725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725"/>
              <a:t>½ unit of Personal Finance</a:t>
            </a:r>
            <a:endParaRPr sz="4725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725"/>
              <a:t>½ unit of Health (Personal Wellness)</a:t>
            </a:r>
            <a:endParaRPr sz="4725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725"/>
              <a:t>1 unit of Fine Arts</a:t>
            </a:r>
            <a:endParaRPr sz="4725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725"/>
              <a:t>5 ½ Elective credits (minimum)</a:t>
            </a:r>
            <a:endParaRPr sz="4725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High School Graduation Requirements pg. 9 (Part 2)</a:t>
            </a:r>
            <a:endParaRPr/>
          </a:p>
        </p:txBody>
      </p:sp>
      <p:sp>
        <p:nvSpPr>
          <p:cNvPr id="96" name="Google Shape;96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Show Competency</a:t>
            </a:r>
            <a:endParaRPr sz="1600"/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Earn a passing score (minimum 684) on these EOC tests: ALG 1 and English 2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Take all 6 required EOC tests: Algebra 1, English 2, Biology, American History, American Government, Geometry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Proficient scores or better (score of 700/3pts+) are required to earn graduation seals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Other options are </a:t>
            </a:r>
            <a:r>
              <a:rPr lang="en" sz="1600"/>
              <a:t>available</a:t>
            </a:r>
            <a:r>
              <a:rPr lang="en" sz="1600"/>
              <a:t> if minimum scores aren’t achieved, please see handout</a:t>
            </a:r>
            <a:endParaRPr sz="1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High School Graduation Requirements (Part 3)</a:t>
            </a:r>
            <a:endParaRPr/>
          </a:p>
        </p:txBody>
      </p:sp>
      <p:sp>
        <p:nvSpPr>
          <p:cNvPr id="102" name="Google Shape;102;p21"/>
          <p:cNvSpPr txBox="1"/>
          <p:nvPr>
            <p:ph idx="1" type="body"/>
          </p:nvPr>
        </p:nvSpPr>
        <p:spPr>
          <a:xfrm>
            <a:off x="311700" y="1152475"/>
            <a:ext cx="4346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Show Readiness</a:t>
            </a:r>
            <a:endParaRPr/>
          </a:p>
          <a:p>
            <a:pPr indent="-300037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Earn at least two of the following diploma seals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(At least one of the two must be an Ohio designed seal)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-Ohio Means Jobs Readiness Seal (Ohio)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-Industry-</a:t>
            </a:r>
            <a:r>
              <a:rPr lang="en"/>
              <a:t>Recognized</a:t>
            </a:r>
            <a:r>
              <a:rPr lang="en"/>
              <a:t> Seal (Ohio)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-College-Ready Seal (Ohio)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-Military Enlistment Seal (Ohio)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-Citizenship Seal (Ohio)- Government/A. History EOC test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-Science Seal (Ohio)- Biology EOC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4622050" y="1152475"/>
            <a:ext cx="4112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Seals Continued</a:t>
            </a:r>
            <a:endParaRPr sz="1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/>
              <a:t>-Honors Diploma Seal (Ohio)</a:t>
            </a:r>
            <a:endParaRPr sz="1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/>
              <a:t>-Seal of </a:t>
            </a:r>
            <a:r>
              <a:rPr lang="en" sz="1100"/>
              <a:t>Biliteracy</a:t>
            </a:r>
            <a:r>
              <a:rPr lang="en" sz="1100"/>
              <a:t> (Ohio)</a:t>
            </a:r>
            <a:endParaRPr sz="1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/>
              <a:t>-Technology Seal (Ohio)</a:t>
            </a:r>
            <a:endParaRPr sz="1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/>
              <a:t>-Community Service Seal (Local)</a:t>
            </a:r>
            <a:endParaRPr sz="1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/>
              <a:t>-Fine and Performing Arts (Local)</a:t>
            </a:r>
            <a:endParaRPr sz="1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/>
              <a:t>-Student Engagement Seal (Local)</a:t>
            </a:r>
            <a:endParaRPr sz="1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/>
              <a:t>*A description of each of these seals is in your packet</a:t>
            </a:r>
            <a:endParaRPr sz="1100"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