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0" r:id="rId5"/>
    <p:sldId id="261" r:id="rId6"/>
    <p:sldId id="26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3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6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6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0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038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F4E0-5B1B-4F7E-9BA1-80BB905E5A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68D8-30BA-4978-B584-73B0F425A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373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1822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2024 Hall Of Fame Inductee Leslie Orr </a:t>
            </a:r>
            <a:r>
              <a:rPr lang="en-US" b="1" dirty="0" err="1" smtClean="0"/>
              <a:t>Steinlage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Class of 1981</a:t>
            </a:r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61211" y="2132299"/>
            <a:ext cx="888274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Varsity Letters in Track &amp; Field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 Mid State League 1600M 1979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 Mid State League 880 Yard Run 1979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 Mid State League 800M 1980, 1981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OHSAA State Track Meet Qualifier 880 Yard Run 1978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OHSAA State Track Meet Qualifier Mile Run &amp; Mile Relay 1979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OHSAA State Track Meet Qualifier 880 Yard Run – 2 Mile Relay 1980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 OHSAA State Track Meet 800 M Run 1980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 OHSAA State Track Meet 800 M Run 1981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OHSAA State Track Meet Qualifier 1600 M Run &amp; 1600 M Relay 1981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Record 800 M Run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leslie orr h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1354512"/>
            <a:ext cx="2960914" cy="53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:circle/>
        <p:sndAc>
          <p:endSnd/>
        </p:sndAc>
      </p:transition>
    </mc:Choice>
    <mc:Fallback xmlns="">
      <p:transition spd="slow" advClick="0" advTm="15000">
        <p:circl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465" y="0"/>
            <a:ext cx="1095756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2024 Hall Of Fame Inductee Jack </a:t>
            </a:r>
            <a:r>
              <a:rPr lang="en-US" b="1" dirty="0" err="1" smtClean="0"/>
              <a:t>Garey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Class of 1973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5" y="838664"/>
            <a:ext cx="3757405" cy="5641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4319" y="2058463"/>
            <a:ext cx="7942217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Varsity Letters in Basketball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Varsity Letters in Baseball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Honorable Mention Mid State League 1971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1972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1973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State League Player of the Year 1973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Central District 1973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Ohio 1973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of the 1973 OHSAA East-West All Star Series Team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669" y="87064"/>
            <a:ext cx="1197428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2024 Hall Of Fame Inductee Kyle Farmer</a:t>
            </a:r>
            <a:br>
              <a:rPr lang="en-US" b="1" dirty="0" smtClean="0"/>
            </a:br>
            <a:r>
              <a:rPr lang="en-US" b="1" dirty="0" smtClean="0"/>
              <a:t>Class of 1992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68" t="-339" r="636" b="339"/>
          <a:stretch/>
        </p:blipFill>
        <p:spPr>
          <a:xfrm>
            <a:off x="69669" y="1600429"/>
            <a:ext cx="3741738" cy="5137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6241" y="1528356"/>
            <a:ext cx="8197713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Varsity Letters in Football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1990,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District 1990, 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District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Mention Division IV All Ohio 1990, 2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Division IV All Ohio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Football MSL Cardinal Division Lineman of the Year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of the Columbus Dispatch-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Agonis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Club All-Star Football Team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Medicine Grant Central Ohio All-Star Football Game Participant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Varsity Letters in Track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– Shot Put Champion 1990, 1991, 1992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– Discus Champion 1992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MSL Cardinal Division Record – Shot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</a:t>
            </a:r>
          </a:p>
          <a:p>
            <a:pPr algn="ctr">
              <a:lnSpc>
                <a:spcPct val="107000"/>
              </a:lnSpc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League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– 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3X League Shot Put Champion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District – Indoor Shot Put Champion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</a:t>
            </a:r>
          </a:p>
          <a:p>
            <a:pPr algn="ctr">
              <a:lnSpc>
                <a:spcPct val="107000"/>
              </a:lnSpc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All-District – Shot Put 1992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OHSAA State Track &amp; Field Meet Qualifier – Shot Put 1991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Varsity Assistant Football Coach 1993-2003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Varsity Track Coach 1998-1999, 2001, Cardinal Division Coach of the Year 2001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Varsity Softball Coach 2020-2021</a:t>
            </a:r>
          </a:p>
        </p:txBody>
      </p:sp>
    </p:spTree>
    <p:extLst>
      <p:ext uri="{BB962C8B-B14F-4D97-AF65-F5344CB8AC3E}">
        <p14:creationId xmlns:p14="http://schemas.microsoft.com/office/powerpoint/2010/main" val="16031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831" y="0"/>
            <a:ext cx="1168248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2024 Hall Of Fame Inductee Megan Van </a:t>
            </a:r>
            <a:r>
              <a:rPr lang="en-US" b="1" dirty="0" err="1" smtClean="0"/>
              <a:t>Almsick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Class of 2011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9" y="1227202"/>
            <a:ext cx="3782207" cy="5373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3934" y="1546310"/>
            <a:ext cx="7755827" cy="53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Varsity Letters in Volleyball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2010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District 2010, 3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District 2009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Varsity Letters in Softball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2008, Honorable Mention MSL 2009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2010,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LEG All County 2008, 2009, 2010,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Columbus Dispatch All Metro 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District 2010,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All Ohio 2010,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State League Champions 2008, 2010,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State League Runner Up 2009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District Champions 2010,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OHSAA Division III State Runner Up 2011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Record 9 Homeruns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of 2011 Valedictorian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478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2024 Hall Of Fame Inductee Sydnee </a:t>
            </a:r>
            <a:r>
              <a:rPr lang="en-US" b="1" dirty="0" err="1" smtClean="0"/>
              <a:t>Mangette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Class of 2018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313610" y="1167211"/>
            <a:ext cx="8813075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Varsity Letters in Cross Country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2014, 2015, 2016, 2017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State League Individual Champion 2015,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Central District 2014, 2015, 2016, 2017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District Champion 2015,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OHSAA State Cross Country Qualifier 2015, 2017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OHSAA Division III State Cross Country Meet 4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Varsity Letters in Track &amp; Field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State League Champion 800M, 1600 M   2015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State League Champion 4X800, 800M, 1600 M  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Mid State League 3200M   2017, 4X800   2018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Central District 800M, 1600M   2015,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Central District/Regional Qualifier 3200M   2017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Qualifier 800 M   2015, 2016  /  1600M  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All Ohio – Track 2016  /  Cross Country 2016, 2017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Records – Cross Country 2014 / Track 800 M/1600M   2016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Sydnee continued Track &amp; Cross Country at Northern Kentucky University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mcclaskeyj\Desktop\Sydnee Mangette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6" y="1256317"/>
            <a:ext cx="3040380" cy="5201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487</Words>
  <Application>Microsoft Office PowerPoint</Application>
  <PresentationFormat>Widescreen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Office Theme</vt:lpstr>
      <vt:lpstr>2024 Hall Of Fame Inductee Leslie Orr Steinlage Class of 1981</vt:lpstr>
      <vt:lpstr>2024 Hall Of Fame Inductee Jack Garey Class of 1973</vt:lpstr>
      <vt:lpstr>2024 Hall Of Fame Inductee Kyle Farmer Class of 1992</vt:lpstr>
      <vt:lpstr>2024 Hall Of Fame Inductee Megan Van Almsick Class of 2011</vt:lpstr>
      <vt:lpstr>2024 Hall Of Fame Inductee Sydnee Mangette Class of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Hall Of Fame Inductee Gary Mason Class of 1969</dc:title>
  <dc:creator>Janet McClaskey</dc:creator>
  <cp:lastModifiedBy>Janet McClaskey</cp:lastModifiedBy>
  <cp:revision>5</cp:revision>
  <cp:lastPrinted>2024-01-25T18:20:57Z</cp:lastPrinted>
  <dcterms:created xsi:type="dcterms:W3CDTF">2022-02-02T17:43:33Z</dcterms:created>
  <dcterms:modified xsi:type="dcterms:W3CDTF">2024-02-25T14:50:37Z</dcterms:modified>
</cp:coreProperties>
</file>